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0" r:id="rId8"/>
    <p:sldId id="265" r:id="rId9"/>
    <p:sldId id="270" r:id="rId10"/>
    <p:sldId id="272" r:id="rId11"/>
    <p:sldId id="261" r:id="rId12"/>
    <p:sldId id="262" r:id="rId13"/>
    <p:sldId id="263" r:id="rId14"/>
    <p:sldId id="274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FF99"/>
    <a:srgbClr val="CC66FF"/>
    <a:srgbClr val="FFCCCC"/>
    <a:srgbClr val="00FF99"/>
    <a:srgbClr val="FF3300"/>
    <a:srgbClr val="66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F6D6E-3DE3-458F-8EBD-DC07939F12E4}" type="doc">
      <dgm:prSet loTypeId="urn:microsoft.com/office/officeart/2005/8/layout/vList2" loCatId="list" qsTypeId="urn:microsoft.com/office/officeart/2005/8/quickstyle/simple5" qsCatId="simple" csTypeId="urn:microsoft.com/office/officeart/2005/8/colors/accent2_5" csCatId="accent2"/>
      <dgm:spPr/>
      <dgm:t>
        <a:bodyPr/>
        <a:lstStyle/>
        <a:p>
          <a:endParaRPr lang="ru-RU"/>
        </a:p>
      </dgm:t>
    </dgm:pt>
    <dgm:pt modelId="{3C96FE4B-F3B1-46CF-AED6-9A6FEF3F9B2F}">
      <dgm:prSet/>
      <dgm:spPr/>
      <dgm:t>
        <a:bodyPr/>
        <a:lstStyle/>
        <a:p>
          <a:pPr rtl="0"/>
          <a:r>
            <a:rPr lang="ru-RU" b="1" i="0" dirty="0" smtClean="0"/>
            <a:t>ПЛАН</a:t>
          </a:r>
          <a:endParaRPr lang="ru-RU" dirty="0"/>
        </a:p>
      </dgm:t>
    </dgm:pt>
    <dgm:pt modelId="{6C8F1C7E-F957-461A-BD30-6E7CF29CDDBF}" type="parTrans" cxnId="{C70B5EAA-1F6E-47E0-BEE6-4EE75B165DAB}">
      <dgm:prSet/>
      <dgm:spPr/>
      <dgm:t>
        <a:bodyPr/>
        <a:lstStyle/>
        <a:p>
          <a:endParaRPr lang="ru-RU"/>
        </a:p>
      </dgm:t>
    </dgm:pt>
    <dgm:pt modelId="{D9B5BD39-BE12-4538-AF5A-1DACE8473DD7}" type="sibTrans" cxnId="{C70B5EAA-1F6E-47E0-BEE6-4EE75B165DAB}">
      <dgm:prSet/>
      <dgm:spPr/>
      <dgm:t>
        <a:bodyPr/>
        <a:lstStyle/>
        <a:p>
          <a:endParaRPr lang="ru-RU"/>
        </a:p>
      </dgm:t>
    </dgm:pt>
    <dgm:pt modelId="{902B3874-D9E4-4CD3-AD1E-F8D2A6D75CED}" type="pres">
      <dgm:prSet presAssocID="{2D9F6D6E-3DE3-458F-8EBD-DC07939F12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3B71E9-FD13-4777-BC4B-8424B046AE18}" type="pres">
      <dgm:prSet presAssocID="{3C96FE4B-F3B1-46CF-AED6-9A6FEF3F9B2F}" presName="parentText" presStyleLbl="node1" presStyleIdx="0" presStyleCnt="1" custLinFactNeighborX="1266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88125-CFCD-4935-AB37-9CC5B7FD6C12}" type="presOf" srcId="{3C96FE4B-F3B1-46CF-AED6-9A6FEF3F9B2F}" destId="{A13B71E9-FD13-4777-BC4B-8424B046AE18}" srcOrd="0" destOrd="0" presId="urn:microsoft.com/office/officeart/2005/8/layout/vList2"/>
    <dgm:cxn modelId="{C70B5EAA-1F6E-47E0-BEE6-4EE75B165DAB}" srcId="{2D9F6D6E-3DE3-458F-8EBD-DC07939F12E4}" destId="{3C96FE4B-F3B1-46CF-AED6-9A6FEF3F9B2F}" srcOrd="0" destOrd="0" parTransId="{6C8F1C7E-F957-461A-BD30-6E7CF29CDDBF}" sibTransId="{D9B5BD39-BE12-4538-AF5A-1DACE8473DD7}"/>
    <dgm:cxn modelId="{9F635A9C-B233-43EA-B38C-AC8E1B263606}" type="presOf" srcId="{2D9F6D6E-3DE3-458F-8EBD-DC07939F12E4}" destId="{902B3874-D9E4-4CD3-AD1E-F8D2A6D75CED}" srcOrd="0" destOrd="0" presId="urn:microsoft.com/office/officeart/2005/8/layout/vList2"/>
    <dgm:cxn modelId="{0ADA01E5-2779-4588-ABC8-9B5AF32C8CF5}" type="presParOf" srcId="{902B3874-D9E4-4CD3-AD1E-F8D2A6D75CED}" destId="{A13B71E9-FD13-4777-BC4B-8424B046AE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90B8E-6F0F-4701-A5A3-95EBAA4B2294}" type="doc">
      <dgm:prSet loTypeId="urn:microsoft.com/office/officeart/2005/8/layout/vList2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ED3C72E-DFF3-4332-ADF8-861883428BF0}">
      <dgm:prSet/>
      <dgm:spPr/>
      <dgm:t>
        <a:bodyPr/>
        <a:lstStyle/>
        <a:p>
          <a:pPr rtl="0"/>
          <a:r>
            <a:rPr lang="ru-RU" dirty="0" smtClean="0"/>
            <a:t>1. Первые христиане.</a:t>
          </a:r>
          <a:endParaRPr lang="ru-RU" dirty="0"/>
        </a:p>
      </dgm:t>
    </dgm:pt>
    <dgm:pt modelId="{2F54B165-B90C-48C8-BE2D-58FBF6BA5AE9}" type="parTrans" cxnId="{9B125C5F-35AD-4968-B64F-C94C6106DD73}">
      <dgm:prSet/>
      <dgm:spPr/>
      <dgm:t>
        <a:bodyPr/>
        <a:lstStyle/>
        <a:p>
          <a:endParaRPr lang="ru-RU"/>
        </a:p>
      </dgm:t>
    </dgm:pt>
    <dgm:pt modelId="{56338BCF-5473-4124-9B95-7B22C1B1138B}" type="sibTrans" cxnId="{9B125C5F-35AD-4968-B64F-C94C6106DD73}">
      <dgm:prSet/>
      <dgm:spPr/>
      <dgm:t>
        <a:bodyPr/>
        <a:lstStyle/>
        <a:p>
          <a:endParaRPr lang="ru-RU"/>
        </a:p>
      </dgm:t>
    </dgm:pt>
    <dgm:pt modelId="{0EA0B8AD-00F9-4527-AF1E-EA05C16DE99A}">
      <dgm:prSet custT="1"/>
      <dgm:spPr/>
      <dgm:t>
        <a:bodyPr/>
        <a:lstStyle/>
        <a:p>
          <a:pPr rtl="0"/>
          <a:r>
            <a:rPr lang="ru-RU" sz="1500" smtClean="0"/>
            <a:t>3</a:t>
          </a:r>
          <a:r>
            <a:rPr lang="ru-RU" sz="2000" b="1" smtClean="0"/>
            <a:t>. Жизнь и учение Иисуса Христа.</a:t>
          </a:r>
          <a:endParaRPr lang="ru-RU" sz="2000" b="1" dirty="0"/>
        </a:p>
      </dgm:t>
    </dgm:pt>
    <dgm:pt modelId="{0FB65898-7E7B-4918-ABD6-614871C473FA}" type="parTrans" cxnId="{E05D4FFC-79C2-414A-8045-AC14408C180C}">
      <dgm:prSet/>
      <dgm:spPr/>
      <dgm:t>
        <a:bodyPr/>
        <a:lstStyle/>
        <a:p>
          <a:endParaRPr lang="ru-RU"/>
        </a:p>
      </dgm:t>
    </dgm:pt>
    <dgm:pt modelId="{F2986F74-29C4-4792-BD5C-C4A0A08D3CF1}" type="sibTrans" cxnId="{E05D4FFC-79C2-414A-8045-AC14408C180C}">
      <dgm:prSet/>
      <dgm:spPr/>
      <dgm:t>
        <a:bodyPr/>
        <a:lstStyle/>
        <a:p>
          <a:endParaRPr lang="ru-RU"/>
        </a:p>
      </dgm:t>
    </dgm:pt>
    <dgm:pt modelId="{A2666729-7F7A-4415-899C-9CD3E6690358}">
      <dgm:prSet/>
      <dgm:spPr/>
      <dgm:t>
        <a:bodyPr/>
        <a:lstStyle/>
        <a:p>
          <a:r>
            <a:rPr lang="ru-RU" b="1" dirty="0" smtClean="0">
              <a:effectLst/>
            </a:rPr>
            <a:t>1.ЕВАНГЕЛЬСКИЕ СКАЗАНИЯ.</a:t>
          </a:r>
          <a:endParaRPr lang="ru-RU" b="1" dirty="0">
            <a:effectLst/>
          </a:endParaRPr>
        </a:p>
      </dgm:t>
    </dgm:pt>
    <dgm:pt modelId="{0A6109EC-E9FB-427E-8F0F-B80232462782}" type="parTrans" cxnId="{F98F1B30-A688-4BC0-85F3-1D6A2A17BAD2}">
      <dgm:prSet/>
      <dgm:spPr/>
      <dgm:t>
        <a:bodyPr/>
        <a:lstStyle/>
        <a:p>
          <a:endParaRPr lang="ru-RU"/>
        </a:p>
      </dgm:t>
    </dgm:pt>
    <dgm:pt modelId="{062114DC-63CB-4FA9-8036-E7A626A93ADB}" type="sibTrans" cxnId="{F98F1B30-A688-4BC0-85F3-1D6A2A17BAD2}">
      <dgm:prSet/>
      <dgm:spPr/>
      <dgm:t>
        <a:bodyPr/>
        <a:lstStyle/>
        <a:p>
          <a:endParaRPr lang="ru-RU"/>
        </a:p>
      </dgm:t>
    </dgm:pt>
    <dgm:pt modelId="{D0BCD994-4F70-4904-B05D-0D2EB3EEAA8F}">
      <dgm:prSet/>
      <dgm:spPr/>
      <dgm:t>
        <a:bodyPr/>
        <a:lstStyle/>
        <a:p>
          <a:r>
            <a:rPr lang="ru-RU" b="1" smtClean="0">
              <a:effectLst/>
            </a:rPr>
            <a:t>2.ПЕРВЫЕ ХРИСТИАНЕ.</a:t>
          </a:r>
          <a:endParaRPr lang="ru-RU" b="1" dirty="0">
            <a:effectLst/>
          </a:endParaRPr>
        </a:p>
      </dgm:t>
    </dgm:pt>
    <dgm:pt modelId="{C08F8995-D466-4499-9C14-A16F4A1E8A6C}" type="parTrans" cxnId="{373D2A9E-9BF6-4921-994C-8A6686C2638F}">
      <dgm:prSet/>
      <dgm:spPr/>
      <dgm:t>
        <a:bodyPr/>
        <a:lstStyle/>
        <a:p>
          <a:endParaRPr lang="ru-RU"/>
        </a:p>
      </dgm:t>
    </dgm:pt>
    <dgm:pt modelId="{8F6F5023-FF73-4035-82C7-7582B673552E}" type="sibTrans" cxnId="{373D2A9E-9BF6-4921-994C-8A6686C2638F}">
      <dgm:prSet/>
      <dgm:spPr/>
      <dgm:t>
        <a:bodyPr/>
        <a:lstStyle/>
        <a:p>
          <a:endParaRPr lang="ru-RU"/>
        </a:p>
      </dgm:t>
    </dgm:pt>
    <dgm:pt modelId="{4D74179C-C02A-4974-AF2A-AB15FEFD15B0}">
      <dgm:prSet/>
      <dgm:spPr/>
      <dgm:t>
        <a:bodyPr/>
        <a:lstStyle/>
        <a:p>
          <a:r>
            <a:rPr lang="ru-RU" b="1" smtClean="0">
              <a:effectLst/>
            </a:rPr>
            <a:t>4.ОСНОВЫ ХРИСТИАНСКОГО УЧЕНИЯ.</a:t>
          </a:r>
          <a:endParaRPr lang="ru-RU" b="1" dirty="0">
            <a:effectLst/>
          </a:endParaRPr>
        </a:p>
      </dgm:t>
    </dgm:pt>
    <dgm:pt modelId="{ABF373C3-338F-4654-96F4-E4BB3FD45A38}" type="parTrans" cxnId="{B07C2D97-31D4-4A04-9792-98E76C9B030A}">
      <dgm:prSet/>
      <dgm:spPr/>
      <dgm:t>
        <a:bodyPr/>
        <a:lstStyle/>
        <a:p>
          <a:endParaRPr lang="ru-RU"/>
        </a:p>
      </dgm:t>
    </dgm:pt>
    <dgm:pt modelId="{53B00B5A-5F8F-4C80-B248-E462F1041718}" type="sibTrans" cxnId="{B07C2D97-31D4-4A04-9792-98E76C9B030A}">
      <dgm:prSet/>
      <dgm:spPr/>
      <dgm:t>
        <a:bodyPr/>
        <a:lstStyle/>
        <a:p>
          <a:endParaRPr lang="ru-RU"/>
        </a:p>
      </dgm:t>
    </dgm:pt>
    <dgm:pt modelId="{2CE0C74E-5DED-43C5-9E95-A41F00ABD80F}" type="pres">
      <dgm:prSet presAssocID="{3C590B8E-6F0F-4701-A5A3-95EBAA4B22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5EFAD1-F8AF-4172-A9E6-C618A5DF37E9}" type="pres">
      <dgm:prSet presAssocID="{4ED3C72E-DFF3-4332-ADF8-861883428BF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1CD37-A655-4A38-8C6D-21E1FCFF22A8}" type="pres">
      <dgm:prSet presAssocID="{56338BCF-5473-4124-9B95-7B22C1B1138B}" presName="spacer" presStyleCnt="0"/>
      <dgm:spPr/>
      <dgm:t>
        <a:bodyPr/>
        <a:lstStyle/>
        <a:p>
          <a:endParaRPr lang="ru-RU"/>
        </a:p>
      </dgm:t>
    </dgm:pt>
    <dgm:pt modelId="{CF62268C-C7B5-41AE-B23E-1274169CF42A}" type="pres">
      <dgm:prSet presAssocID="{0EA0B8AD-00F9-4527-AF1E-EA05C16DE99A}" presName="parentText" presStyleLbl="node1" presStyleIdx="1" presStyleCnt="5" custLinFactY="701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10395-73DE-4BE6-96CE-5C24C26965E8}" type="pres">
      <dgm:prSet presAssocID="{F2986F74-29C4-4792-BD5C-C4A0A08D3CF1}" presName="spacer" presStyleCnt="0"/>
      <dgm:spPr/>
      <dgm:t>
        <a:bodyPr/>
        <a:lstStyle/>
        <a:p>
          <a:endParaRPr lang="ru-RU"/>
        </a:p>
      </dgm:t>
    </dgm:pt>
    <dgm:pt modelId="{9D0D9F35-0872-4A17-BC32-5F41D8ADC420}" type="pres">
      <dgm:prSet presAssocID="{A2666729-7F7A-4415-899C-9CD3E6690358}" presName="parentText" presStyleLbl="node1" presStyleIdx="2" presStyleCnt="5" custLinFactY="-277490" custLinFactNeighborX="-1187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EED7B-6987-418C-935F-004DA1A9CBA2}" type="pres">
      <dgm:prSet presAssocID="{062114DC-63CB-4FA9-8036-E7A626A93ADB}" presName="spacer" presStyleCnt="0"/>
      <dgm:spPr/>
      <dgm:t>
        <a:bodyPr/>
        <a:lstStyle/>
        <a:p>
          <a:endParaRPr lang="ru-RU"/>
        </a:p>
      </dgm:t>
    </dgm:pt>
    <dgm:pt modelId="{CD8D3931-8621-40B4-869C-C793C83825CF}" type="pres">
      <dgm:prSet presAssocID="{D0BCD994-4F70-4904-B05D-0D2EB3EEAA8F}" presName="parentText" presStyleLbl="node1" presStyleIdx="3" presStyleCnt="5" custScaleX="100000" custScaleY="78850" custLinFactY="-200000" custLinFactNeighborX="-2373" custLinFactNeighborY="-279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3D1D0-5DB8-428D-9380-2B7EB1C4CBBF}" type="pres">
      <dgm:prSet presAssocID="{8F6F5023-FF73-4035-82C7-7582B673552E}" presName="spacer" presStyleCnt="0"/>
      <dgm:spPr/>
      <dgm:t>
        <a:bodyPr/>
        <a:lstStyle/>
        <a:p>
          <a:endParaRPr lang="ru-RU"/>
        </a:p>
      </dgm:t>
    </dgm:pt>
    <dgm:pt modelId="{3CEB0681-134D-472B-963A-E33DCEC52A88}" type="pres">
      <dgm:prSet presAssocID="{4D74179C-C02A-4974-AF2A-AB15FEFD15B0}" presName="parentText" presStyleLbl="node1" presStyleIdx="4" presStyleCnt="5" custLinFactY="-100959" custLinFactNeighborX="-118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566ADF-EC0A-40E5-ABAF-1EAE37AB0A36}" type="presOf" srcId="{0EA0B8AD-00F9-4527-AF1E-EA05C16DE99A}" destId="{CF62268C-C7B5-41AE-B23E-1274169CF42A}" srcOrd="0" destOrd="0" presId="urn:microsoft.com/office/officeart/2005/8/layout/vList2"/>
    <dgm:cxn modelId="{E05D4FFC-79C2-414A-8045-AC14408C180C}" srcId="{3C590B8E-6F0F-4701-A5A3-95EBAA4B2294}" destId="{0EA0B8AD-00F9-4527-AF1E-EA05C16DE99A}" srcOrd="1" destOrd="0" parTransId="{0FB65898-7E7B-4918-ABD6-614871C473FA}" sibTransId="{F2986F74-29C4-4792-BD5C-C4A0A08D3CF1}"/>
    <dgm:cxn modelId="{373D2A9E-9BF6-4921-994C-8A6686C2638F}" srcId="{3C590B8E-6F0F-4701-A5A3-95EBAA4B2294}" destId="{D0BCD994-4F70-4904-B05D-0D2EB3EEAA8F}" srcOrd="3" destOrd="0" parTransId="{C08F8995-D466-4499-9C14-A16F4A1E8A6C}" sibTransId="{8F6F5023-FF73-4035-82C7-7582B673552E}"/>
    <dgm:cxn modelId="{B07C2D97-31D4-4A04-9792-98E76C9B030A}" srcId="{3C590B8E-6F0F-4701-A5A3-95EBAA4B2294}" destId="{4D74179C-C02A-4974-AF2A-AB15FEFD15B0}" srcOrd="4" destOrd="0" parTransId="{ABF373C3-338F-4654-96F4-E4BB3FD45A38}" sibTransId="{53B00B5A-5F8F-4C80-B248-E462F1041718}"/>
    <dgm:cxn modelId="{7ADC110B-AFCA-4FCE-9DCC-F9C4B000FE61}" type="presOf" srcId="{D0BCD994-4F70-4904-B05D-0D2EB3EEAA8F}" destId="{CD8D3931-8621-40B4-869C-C793C83825CF}" srcOrd="0" destOrd="0" presId="urn:microsoft.com/office/officeart/2005/8/layout/vList2"/>
    <dgm:cxn modelId="{E554682D-E8AB-41A3-9CE9-CC8CAE337044}" type="presOf" srcId="{3C590B8E-6F0F-4701-A5A3-95EBAA4B2294}" destId="{2CE0C74E-5DED-43C5-9E95-A41F00ABD80F}" srcOrd="0" destOrd="0" presId="urn:microsoft.com/office/officeart/2005/8/layout/vList2"/>
    <dgm:cxn modelId="{A56C0691-C6D4-401F-AF84-58AC650A2AED}" type="presOf" srcId="{4D74179C-C02A-4974-AF2A-AB15FEFD15B0}" destId="{3CEB0681-134D-472B-963A-E33DCEC52A88}" srcOrd="0" destOrd="0" presId="urn:microsoft.com/office/officeart/2005/8/layout/vList2"/>
    <dgm:cxn modelId="{471B6BE2-4F76-4229-AC54-3EB0F73AEAFB}" type="presOf" srcId="{4ED3C72E-DFF3-4332-ADF8-861883428BF0}" destId="{315EFAD1-F8AF-4172-A9E6-C618A5DF37E9}" srcOrd="0" destOrd="0" presId="urn:microsoft.com/office/officeart/2005/8/layout/vList2"/>
    <dgm:cxn modelId="{9B125C5F-35AD-4968-B64F-C94C6106DD73}" srcId="{3C590B8E-6F0F-4701-A5A3-95EBAA4B2294}" destId="{4ED3C72E-DFF3-4332-ADF8-861883428BF0}" srcOrd="0" destOrd="0" parTransId="{2F54B165-B90C-48C8-BE2D-58FBF6BA5AE9}" sibTransId="{56338BCF-5473-4124-9B95-7B22C1B1138B}"/>
    <dgm:cxn modelId="{591ADF0D-1B86-4CAA-B8F6-5394BA766544}" type="presOf" srcId="{A2666729-7F7A-4415-899C-9CD3E6690358}" destId="{9D0D9F35-0872-4A17-BC32-5F41D8ADC420}" srcOrd="0" destOrd="0" presId="urn:microsoft.com/office/officeart/2005/8/layout/vList2"/>
    <dgm:cxn modelId="{F98F1B30-A688-4BC0-85F3-1D6A2A17BAD2}" srcId="{3C590B8E-6F0F-4701-A5A3-95EBAA4B2294}" destId="{A2666729-7F7A-4415-899C-9CD3E6690358}" srcOrd="2" destOrd="0" parTransId="{0A6109EC-E9FB-427E-8F0F-B80232462782}" sibTransId="{062114DC-63CB-4FA9-8036-E7A626A93ADB}"/>
    <dgm:cxn modelId="{FA3DC75A-D609-475C-BAA2-5990C132C403}" type="presParOf" srcId="{2CE0C74E-5DED-43C5-9E95-A41F00ABD80F}" destId="{315EFAD1-F8AF-4172-A9E6-C618A5DF37E9}" srcOrd="0" destOrd="0" presId="urn:microsoft.com/office/officeart/2005/8/layout/vList2"/>
    <dgm:cxn modelId="{62A569DC-0269-4741-A9BD-CA1EACBBAB80}" type="presParOf" srcId="{2CE0C74E-5DED-43C5-9E95-A41F00ABD80F}" destId="{4991CD37-A655-4A38-8C6D-21E1FCFF22A8}" srcOrd="1" destOrd="0" presId="urn:microsoft.com/office/officeart/2005/8/layout/vList2"/>
    <dgm:cxn modelId="{6F92D870-D8E2-4B66-86FE-619E71B7BE45}" type="presParOf" srcId="{2CE0C74E-5DED-43C5-9E95-A41F00ABD80F}" destId="{CF62268C-C7B5-41AE-B23E-1274169CF42A}" srcOrd="2" destOrd="0" presId="urn:microsoft.com/office/officeart/2005/8/layout/vList2"/>
    <dgm:cxn modelId="{FA9C8E2D-742D-4E12-B49B-0976FD7CDB05}" type="presParOf" srcId="{2CE0C74E-5DED-43C5-9E95-A41F00ABD80F}" destId="{DF610395-73DE-4BE6-96CE-5C24C26965E8}" srcOrd="3" destOrd="0" presId="urn:microsoft.com/office/officeart/2005/8/layout/vList2"/>
    <dgm:cxn modelId="{9FF877C5-AE9A-4FA8-8646-EEBF54A81951}" type="presParOf" srcId="{2CE0C74E-5DED-43C5-9E95-A41F00ABD80F}" destId="{9D0D9F35-0872-4A17-BC32-5F41D8ADC420}" srcOrd="4" destOrd="0" presId="urn:microsoft.com/office/officeart/2005/8/layout/vList2"/>
    <dgm:cxn modelId="{EC0DABD4-133A-4163-85A6-B431B710FA96}" type="presParOf" srcId="{2CE0C74E-5DED-43C5-9E95-A41F00ABD80F}" destId="{8E9EED7B-6987-418C-935F-004DA1A9CBA2}" srcOrd="5" destOrd="0" presId="urn:microsoft.com/office/officeart/2005/8/layout/vList2"/>
    <dgm:cxn modelId="{07E00DA0-9A9E-4F8C-A9AA-8629B1292804}" type="presParOf" srcId="{2CE0C74E-5DED-43C5-9E95-A41F00ABD80F}" destId="{CD8D3931-8621-40B4-869C-C793C83825CF}" srcOrd="6" destOrd="0" presId="urn:microsoft.com/office/officeart/2005/8/layout/vList2"/>
    <dgm:cxn modelId="{0B4A4451-E9EC-43E0-A1D5-2DE4A8DED208}" type="presParOf" srcId="{2CE0C74E-5DED-43C5-9E95-A41F00ABD80F}" destId="{30C3D1D0-5DB8-428D-9380-2B7EB1C4CBBF}" srcOrd="7" destOrd="0" presId="urn:microsoft.com/office/officeart/2005/8/layout/vList2"/>
    <dgm:cxn modelId="{BF1261E7-5028-41D4-9F4E-7C199C611B12}" type="presParOf" srcId="{2CE0C74E-5DED-43C5-9E95-A41F00ABD80F}" destId="{3CEB0681-134D-472B-963A-E33DCEC52A8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6B1E1-7036-4E64-BF36-8DA33E6762F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D4A75E2-FF1E-426C-A28E-C037BC2882FE}">
      <dgm:prSet/>
      <dgm:spPr/>
      <dgm:t>
        <a:bodyPr/>
        <a:lstStyle/>
        <a:p>
          <a:pPr rtl="0"/>
          <a:r>
            <a:rPr lang="ru-RU" b="1" i="0" dirty="0" smtClean="0"/>
            <a:t>Задача для учащихся:</a:t>
          </a:r>
          <a:endParaRPr lang="ru-RU" dirty="0"/>
        </a:p>
      </dgm:t>
    </dgm:pt>
    <dgm:pt modelId="{6C48A6D0-6F3D-4AEB-AF31-25FAB1F4B15B}" type="parTrans" cxnId="{13DF2B18-F0A8-43F1-9449-3A15655E6687}">
      <dgm:prSet/>
      <dgm:spPr/>
      <dgm:t>
        <a:bodyPr/>
        <a:lstStyle/>
        <a:p>
          <a:endParaRPr lang="ru-RU"/>
        </a:p>
      </dgm:t>
    </dgm:pt>
    <dgm:pt modelId="{7FB9CBB9-2063-49F8-B617-36027586F49A}" type="sibTrans" cxnId="{13DF2B18-F0A8-43F1-9449-3A15655E6687}">
      <dgm:prSet/>
      <dgm:spPr/>
      <dgm:t>
        <a:bodyPr/>
        <a:lstStyle/>
        <a:p>
          <a:endParaRPr lang="ru-RU"/>
        </a:p>
      </dgm:t>
    </dgm:pt>
    <dgm:pt modelId="{6CB60C00-6353-48F4-9903-8E4CC7078B59}" type="pres">
      <dgm:prSet presAssocID="{53C6B1E1-7036-4E64-BF36-8DA33E6762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604046-0708-455D-90CB-9FEEFADDAA5B}" type="pres">
      <dgm:prSet presAssocID="{0D4A75E2-FF1E-426C-A28E-C037BC2882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F2B18-F0A8-43F1-9449-3A15655E6687}" srcId="{53C6B1E1-7036-4E64-BF36-8DA33E6762F5}" destId="{0D4A75E2-FF1E-426C-A28E-C037BC2882FE}" srcOrd="0" destOrd="0" parTransId="{6C48A6D0-6F3D-4AEB-AF31-25FAB1F4B15B}" sibTransId="{7FB9CBB9-2063-49F8-B617-36027586F49A}"/>
    <dgm:cxn modelId="{EA130529-78CF-4662-AF34-A451C3A119CC}" type="presOf" srcId="{0D4A75E2-FF1E-426C-A28E-C037BC2882FE}" destId="{7B604046-0708-455D-90CB-9FEEFADDAA5B}" srcOrd="0" destOrd="0" presId="urn:microsoft.com/office/officeart/2005/8/layout/vList2"/>
    <dgm:cxn modelId="{05495AD0-8ECD-452A-AF38-C365250AFBEC}" type="presOf" srcId="{53C6B1E1-7036-4E64-BF36-8DA33E6762F5}" destId="{6CB60C00-6353-48F4-9903-8E4CC7078B59}" srcOrd="0" destOrd="0" presId="urn:microsoft.com/office/officeart/2005/8/layout/vList2"/>
    <dgm:cxn modelId="{D937FB78-5DE1-4466-8443-A3601A09FF73}" type="presParOf" srcId="{6CB60C00-6353-48F4-9903-8E4CC7078B59}" destId="{7B604046-0708-455D-90CB-9FEEFADDAA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21F7F0-0C08-425F-A139-26159329569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5E9845-AFF8-4ED4-AB30-506DF8A530B4}">
      <dgm:prSet/>
      <dgm:spPr/>
      <dgm:t>
        <a:bodyPr/>
        <a:lstStyle/>
        <a:p>
          <a:pPr rtl="0"/>
          <a:r>
            <a:rPr lang="ru-RU" b="1" dirty="0" smtClean="0"/>
            <a:t>Познакомиться с появлением христианской религии</a:t>
          </a:r>
          <a:endParaRPr lang="ru-RU" dirty="0"/>
        </a:p>
      </dgm:t>
    </dgm:pt>
    <dgm:pt modelId="{0901F63C-E44F-406B-82B6-5396FEB74CC7}" type="parTrans" cxnId="{32F2370D-D5CA-4FE1-B9BC-E7EBDB6FB84D}">
      <dgm:prSet/>
      <dgm:spPr/>
      <dgm:t>
        <a:bodyPr/>
        <a:lstStyle/>
        <a:p>
          <a:endParaRPr lang="ru-RU"/>
        </a:p>
      </dgm:t>
    </dgm:pt>
    <dgm:pt modelId="{54BB98BD-DA53-4062-BDB0-6E1513E2C8C2}" type="sibTrans" cxnId="{32F2370D-D5CA-4FE1-B9BC-E7EBDB6FB84D}">
      <dgm:prSet/>
      <dgm:spPr/>
      <dgm:t>
        <a:bodyPr/>
        <a:lstStyle/>
        <a:p>
          <a:endParaRPr lang="ru-RU"/>
        </a:p>
      </dgm:t>
    </dgm:pt>
    <dgm:pt modelId="{B411D04E-CCA8-48BD-B5B1-B19CB557FFE1}" type="pres">
      <dgm:prSet presAssocID="{3421F7F0-0C08-425F-A139-2615932956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127D2F-D383-4645-A904-B0150020EA58}" type="pres">
      <dgm:prSet presAssocID="{965E9845-AFF8-4ED4-AB30-506DF8A530B4}" presName="parentText" presStyleLbl="node1" presStyleIdx="0" presStyleCnt="1" custScaleY="23784" custLinFactNeighborX="-1553" custLinFactNeighborY="-16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7B9CE-4FBC-4979-A4D0-8B3A128EF952}" type="presOf" srcId="{3421F7F0-0C08-425F-A139-261593295695}" destId="{B411D04E-CCA8-48BD-B5B1-B19CB557FFE1}" srcOrd="0" destOrd="0" presId="urn:microsoft.com/office/officeart/2005/8/layout/vList2"/>
    <dgm:cxn modelId="{79512934-ABD1-46DA-98E4-E1D8A652178F}" type="presOf" srcId="{965E9845-AFF8-4ED4-AB30-506DF8A530B4}" destId="{A8127D2F-D383-4645-A904-B0150020EA58}" srcOrd="0" destOrd="0" presId="urn:microsoft.com/office/officeart/2005/8/layout/vList2"/>
    <dgm:cxn modelId="{32F2370D-D5CA-4FE1-B9BC-E7EBDB6FB84D}" srcId="{3421F7F0-0C08-425F-A139-261593295695}" destId="{965E9845-AFF8-4ED4-AB30-506DF8A530B4}" srcOrd="0" destOrd="0" parTransId="{0901F63C-E44F-406B-82B6-5396FEB74CC7}" sibTransId="{54BB98BD-DA53-4062-BDB0-6E1513E2C8C2}"/>
    <dgm:cxn modelId="{8B7D77B9-CE0C-4A26-B425-EF1424B3242A}" type="presParOf" srcId="{B411D04E-CCA8-48BD-B5B1-B19CB557FFE1}" destId="{A8127D2F-D383-4645-A904-B0150020EA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49C16C-CB66-4755-8FCB-5CF6B71FF1A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99299C-8D80-4D84-8718-4106294ED576}">
      <dgm:prSet/>
      <dgm:spPr/>
      <dgm:t>
        <a:bodyPr/>
        <a:lstStyle/>
        <a:p>
          <a:pPr rtl="0"/>
          <a:r>
            <a:rPr lang="ru-RU" b="1" dirty="0" smtClean="0"/>
            <a:t>Попытаться определить, почему христианство оказалось такой привлекательной для людей  религией    </a:t>
          </a:r>
          <a:r>
            <a:rPr lang="en-US" b="1" dirty="0" smtClean="0"/>
            <a:t>?</a:t>
          </a:r>
          <a:r>
            <a:rPr lang="ru-RU" b="1" dirty="0" smtClean="0"/>
            <a:t> </a:t>
          </a:r>
          <a:endParaRPr lang="ru-RU" dirty="0"/>
        </a:p>
      </dgm:t>
    </dgm:pt>
    <dgm:pt modelId="{A6893C26-10F7-40FF-A2EB-2A4F0D902960}" type="parTrans" cxnId="{E8EF37FC-FEF0-4415-A035-4DDD3A2B417A}">
      <dgm:prSet/>
      <dgm:spPr/>
      <dgm:t>
        <a:bodyPr/>
        <a:lstStyle/>
        <a:p>
          <a:endParaRPr lang="ru-RU"/>
        </a:p>
      </dgm:t>
    </dgm:pt>
    <dgm:pt modelId="{6CB600FE-C256-413B-A1FA-63EEE211C09C}" type="sibTrans" cxnId="{E8EF37FC-FEF0-4415-A035-4DDD3A2B417A}">
      <dgm:prSet/>
      <dgm:spPr/>
      <dgm:t>
        <a:bodyPr/>
        <a:lstStyle/>
        <a:p>
          <a:endParaRPr lang="ru-RU"/>
        </a:p>
      </dgm:t>
    </dgm:pt>
    <dgm:pt modelId="{B815BB89-7A8E-4D01-813F-73ADB54BEC01}" type="pres">
      <dgm:prSet presAssocID="{4449C16C-CB66-4755-8FCB-5CF6B71FF1A4}" presName="linear" presStyleCnt="0">
        <dgm:presLayoutVars>
          <dgm:animLvl val="lvl"/>
          <dgm:resizeHandles val="exact"/>
        </dgm:presLayoutVars>
      </dgm:prSet>
      <dgm:spPr/>
    </dgm:pt>
    <dgm:pt modelId="{C3A2B2B9-711C-478C-A9F2-00A62F2FBF44}" type="pres">
      <dgm:prSet presAssocID="{E999299C-8D80-4D84-8718-4106294ED576}" presName="parentText" presStyleLbl="node1" presStyleIdx="0" presStyleCnt="1" custLinFactNeighborX="-1136" custLinFactNeighborY="-546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25C32-F686-476F-8830-5BF6890E2489}" type="presOf" srcId="{E999299C-8D80-4D84-8718-4106294ED576}" destId="{C3A2B2B9-711C-478C-A9F2-00A62F2FBF44}" srcOrd="0" destOrd="0" presId="urn:microsoft.com/office/officeart/2005/8/layout/vList2"/>
    <dgm:cxn modelId="{CF685F73-F931-4217-BB72-8F28C50B0687}" type="presOf" srcId="{4449C16C-CB66-4755-8FCB-5CF6B71FF1A4}" destId="{B815BB89-7A8E-4D01-813F-73ADB54BEC01}" srcOrd="0" destOrd="0" presId="urn:microsoft.com/office/officeart/2005/8/layout/vList2"/>
    <dgm:cxn modelId="{E8EF37FC-FEF0-4415-A035-4DDD3A2B417A}" srcId="{4449C16C-CB66-4755-8FCB-5CF6B71FF1A4}" destId="{E999299C-8D80-4D84-8718-4106294ED576}" srcOrd="0" destOrd="0" parTransId="{A6893C26-10F7-40FF-A2EB-2A4F0D902960}" sibTransId="{6CB600FE-C256-413B-A1FA-63EEE211C09C}"/>
    <dgm:cxn modelId="{E4CB17C1-1F13-495F-8EF7-E4F5FF502B8A}" type="presParOf" srcId="{B815BB89-7A8E-4D01-813F-73ADB54BEC01}" destId="{C3A2B2B9-711C-478C-A9F2-00A62F2FBF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771AB3-43A2-4D82-8EFA-25EE6B00F6E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21763F-1AF8-4718-9C18-AF6B46B3CA0A}">
      <dgm:prSet/>
      <dgm:spPr/>
      <dgm:t>
        <a:bodyPr/>
        <a:lstStyle/>
        <a:p>
          <a:pPr rtl="0"/>
          <a:r>
            <a:rPr lang="ru-RU" dirty="0" smtClean="0"/>
            <a:t>Творческое задание</a:t>
          </a:r>
          <a:endParaRPr lang="ru-RU" dirty="0"/>
        </a:p>
      </dgm:t>
    </dgm:pt>
    <dgm:pt modelId="{2BD7510D-6877-496C-84C9-A05358C0AC52}" type="parTrans" cxnId="{DD7CF959-F17A-4953-9818-DBA46B00196C}">
      <dgm:prSet/>
      <dgm:spPr/>
      <dgm:t>
        <a:bodyPr/>
        <a:lstStyle/>
        <a:p>
          <a:endParaRPr lang="ru-RU"/>
        </a:p>
      </dgm:t>
    </dgm:pt>
    <dgm:pt modelId="{EA63F425-76CA-4C07-98BC-37DF704BDDDC}" type="sibTrans" cxnId="{DD7CF959-F17A-4953-9818-DBA46B00196C}">
      <dgm:prSet/>
      <dgm:spPr/>
      <dgm:t>
        <a:bodyPr/>
        <a:lstStyle/>
        <a:p>
          <a:endParaRPr lang="ru-RU"/>
        </a:p>
      </dgm:t>
    </dgm:pt>
    <dgm:pt modelId="{8FA9F80D-C773-4920-A985-221DC690F8FA}">
      <dgm:prSet/>
      <dgm:spPr/>
      <dgm:t>
        <a:bodyPr/>
        <a:lstStyle/>
        <a:p>
          <a:pPr rtl="0"/>
          <a:r>
            <a:rPr lang="ru-RU" smtClean="0"/>
            <a:t>Какие чудеса творил Иисус Христос? Прочитайте библию для детей.</a:t>
          </a:r>
          <a:endParaRPr lang="ru-RU"/>
        </a:p>
      </dgm:t>
    </dgm:pt>
    <dgm:pt modelId="{AC481F6E-CAAD-469B-9815-D196949B058F}" type="parTrans" cxnId="{AC757921-3151-426B-A45D-EEA492AADBB2}">
      <dgm:prSet/>
      <dgm:spPr/>
      <dgm:t>
        <a:bodyPr/>
        <a:lstStyle/>
        <a:p>
          <a:endParaRPr lang="ru-RU"/>
        </a:p>
      </dgm:t>
    </dgm:pt>
    <dgm:pt modelId="{DE30F672-4F30-4CDA-9CB3-FAFCC44374F2}" type="sibTrans" cxnId="{AC757921-3151-426B-A45D-EEA492AADBB2}">
      <dgm:prSet/>
      <dgm:spPr/>
      <dgm:t>
        <a:bodyPr/>
        <a:lstStyle/>
        <a:p>
          <a:endParaRPr lang="ru-RU"/>
        </a:p>
      </dgm:t>
    </dgm:pt>
    <dgm:pt modelId="{543E9ADA-1E97-492C-9199-78A60F250E40}" type="pres">
      <dgm:prSet presAssocID="{F4771AB3-43A2-4D82-8EFA-25EE6B00F6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6F4D04-4B9D-45DF-864F-5D518A5EA894}" type="pres">
      <dgm:prSet presAssocID="{9121763F-1AF8-4718-9C18-AF6B46B3CA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DC23A-EEC9-4D42-B42F-D712213902B7}" type="pres">
      <dgm:prSet presAssocID="{EA63F425-76CA-4C07-98BC-37DF704BDDDC}" presName="spacer" presStyleCnt="0"/>
      <dgm:spPr/>
    </dgm:pt>
    <dgm:pt modelId="{C391EEDC-A9F0-4F4F-9FF1-A77D33798FC7}" type="pres">
      <dgm:prSet presAssocID="{8FA9F80D-C773-4920-A985-221DC690F8F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7CF959-F17A-4953-9818-DBA46B00196C}" srcId="{F4771AB3-43A2-4D82-8EFA-25EE6B00F6E9}" destId="{9121763F-1AF8-4718-9C18-AF6B46B3CA0A}" srcOrd="0" destOrd="0" parTransId="{2BD7510D-6877-496C-84C9-A05358C0AC52}" sibTransId="{EA63F425-76CA-4C07-98BC-37DF704BDDDC}"/>
    <dgm:cxn modelId="{274E966E-A050-446A-8F07-16039918078C}" type="presOf" srcId="{8FA9F80D-C773-4920-A985-221DC690F8FA}" destId="{C391EEDC-A9F0-4F4F-9FF1-A77D33798FC7}" srcOrd="0" destOrd="0" presId="urn:microsoft.com/office/officeart/2005/8/layout/vList2"/>
    <dgm:cxn modelId="{FE2375D4-02D0-4E1D-9D79-A8342AF87533}" type="presOf" srcId="{9121763F-1AF8-4718-9C18-AF6B46B3CA0A}" destId="{E46F4D04-4B9D-45DF-864F-5D518A5EA894}" srcOrd="0" destOrd="0" presId="urn:microsoft.com/office/officeart/2005/8/layout/vList2"/>
    <dgm:cxn modelId="{DC1AE585-9515-4312-9018-7DA1F1A2EA42}" type="presOf" srcId="{F4771AB3-43A2-4D82-8EFA-25EE6B00F6E9}" destId="{543E9ADA-1E97-492C-9199-78A60F250E40}" srcOrd="0" destOrd="0" presId="urn:microsoft.com/office/officeart/2005/8/layout/vList2"/>
    <dgm:cxn modelId="{AC757921-3151-426B-A45D-EEA492AADBB2}" srcId="{F4771AB3-43A2-4D82-8EFA-25EE6B00F6E9}" destId="{8FA9F80D-C773-4920-A985-221DC690F8FA}" srcOrd="1" destOrd="0" parTransId="{AC481F6E-CAAD-469B-9815-D196949B058F}" sibTransId="{DE30F672-4F30-4CDA-9CB3-FAFCC44374F2}"/>
    <dgm:cxn modelId="{FE96DAB1-D08C-46F6-806B-C4C4551B83E0}" type="presParOf" srcId="{543E9ADA-1E97-492C-9199-78A60F250E40}" destId="{E46F4D04-4B9D-45DF-864F-5D518A5EA894}" srcOrd="0" destOrd="0" presId="urn:microsoft.com/office/officeart/2005/8/layout/vList2"/>
    <dgm:cxn modelId="{4DBE4BA9-EDA5-4F50-A66B-CABEB842A118}" type="presParOf" srcId="{543E9ADA-1E97-492C-9199-78A60F250E40}" destId="{4FCDC23A-EEC9-4D42-B42F-D712213902B7}" srcOrd="1" destOrd="0" presId="urn:microsoft.com/office/officeart/2005/8/layout/vList2"/>
    <dgm:cxn modelId="{85D727CC-08A4-480D-AF56-090E51FB8474}" type="presParOf" srcId="{543E9ADA-1E97-492C-9199-78A60F250E40}" destId="{C391EEDC-A9F0-4F4F-9FF1-A77D33798FC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B71E9-FD13-4777-BC4B-8424B046AE18}">
      <dsp:nvSpPr>
        <dsp:cNvPr id="0" name=""/>
        <dsp:cNvSpPr/>
      </dsp:nvSpPr>
      <dsp:spPr>
        <a:xfrm>
          <a:off x="0" y="9390"/>
          <a:ext cx="5256585" cy="8424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alpha val="90000"/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smtClean="0"/>
            <a:t>ПЛАН</a:t>
          </a:r>
          <a:endParaRPr lang="ru-RU" sz="3600" kern="1200" dirty="0"/>
        </a:p>
      </dsp:txBody>
      <dsp:txXfrm>
        <a:off x="41123" y="50513"/>
        <a:ext cx="5174339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EFAD1-F8AF-4172-A9E6-C618A5DF37E9}">
      <dsp:nvSpPr>
        <dsp:cNvPr id="0" name=""/>
        <dsp:cNvSpPr/>
      </dsp:nvSpPr>
      <dsp:spPr>
        <a:xfrm>
          <a:off x="0" y="75543"/>
          <a:ext cx="6068144" cy="585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1. Первые христиане.</a:t>
          </a:r>
          <a:endParaRPr lang="ru-RU" sz="1900" kern="1200" dirty="0"/>
        </a:p>
      </dsp:txBody>
      <dsp:txXfrm>
        <a:off x="28557" y="104100"/>
        <a:ext cx="6011030" cy="527886"/>
      </dsp:txXfrm>
    </dsp:sp>
    <dsp:sp modelId="{CF62268C-C7B5-41AE-B23E-1274169CF42A}">
      <dsp:nvSpPr>
        <dsp:cNvPr id="0" name=""/>
        <dsp:cNvSpPr/>
      </dsp:nvSpPr>
      <dsp:spPr>
        <a:xfrm>
          <a:off x="0" y="1215137"/>
          <a:ext cx="6068144" cy="585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02876"/>
                <a:satOff val="-1331"/>
                <a:lumOff val="16616"/>
                <a:alphaOff val="0"/>
                <a:lumMod val="95000"/>
              </a:schemeClr>
            </a:gs>
            <a:gs pos="100000">
              <a:schemeClr val="accent1">
                <a:shade val="50000"/>
                <a:hueOff val="102876"/>
                <a:satOff val="-1331"/>
                <a:lumOff val="1661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3</a:t>
          </a:r>
          <a:r>
            <a:rPr lang="ru-RU" sz="2000" b="1" kern="1200" smtClean="0"/>
            <a:t>. Жизнь и учение Иисуса Христа.</a:t>
          </a:r>
          <a:endParaRPr lang="ru-RU" sz="2000" b="1" kern="1200" dirty="0"/>
        </a:p>
      </dsp:txBody>
      <dsp:txXfrm>
        <a:off x="28557" y="1243694"/>
        <a:ext cx="6011030" cy="527886"/>
      </dsp:txXfrm>
    </dsp:sp>
    <dsp:sp modelId="{9D0D9F35-0872-4A17-BC32-5F41D8ADC420}">
      <dsp:nvSpPr>
        <dsp:cNvPr id="0" name=""/>
        <dsp:cNvSpPr/>
      </dsp:nvSpPr>
      <dsp:spPr>
        <a:xfrm>
          <a:off x="0" y="0"/>
          <a:ext cx="6068144" cy="585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05752"/>
                <a:satOff val="-2662"/>
                <a:lumOff val="33231"/>
                <a:alphaOff val="0"/>
                <a:lumMod val="95000"/>
              </a:schemeClr>
            </a:gs>
            <a:gs pos="100000">
              <a:schemeClr val="accent1">
                <a:shade val="50000"/>
                <a:hueOff val="205752"/>
                <a:satOff val="-2662"/>
                <a:lumOff val="33231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effectLst/>
            </a:rPr>
            <a:t>1.ЕВАНГЕЛЬСКИЕ СКАЗАНИЯ.</a:t>
          </a:r>
          <a:endParaRPr lang="ru-RU" sz="1900" b="1" kern="1200" dirty="0">
            <a:effectLst/>
          </a:endParaRPr>
        </a:p>
      </dsp:txBody>
      <dsp:txXfrm>
        <a:off x="28557" y="28557"/>
        <a:ext cx="6011030" cy="527886"/>
      </dsp:txXfrm>
    </dsp:sp>
    <dsp:sp modelId="{CD8D3931-8621-40B4-869C-C793C83825CF}">
      <dsp:nvSpPr>
        <dsp:cNvPr id="0" name=""/>
        <dsp:cNvSpPr/>
      </dsp:nvSpPr>
      <dsp:spPr>
        <a:xfrm>
          <a:off x="0" y="675074"/>
          <a:ext cx="6068144" cy="46127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05752"/>
                <a:satOff val="-2662"/>
                <a:lumOff val="33231"/>
                <a:alphaOff val="0"/>
                <a:lumMod val="95000"/>
              </a:schemeClr>
            </a:gs>
            <a:gs pos="100000">
              <a:schemeClr val="accent1">
                <a:shade val="50000"/>
                <a:hueOff val="205752"/>
                <a:satOff val="-2662"/>
                <a:lumOff val="33231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>
              <a:effectLst/>
            </a:rPr>
            <a:t>2.ПЕРВЫЕ ХРИСТИАНЕ.</a:t>
          </a:r>
          <a:endParaRPr lang="ru-RU" sz="1900" b="1" kern="1200" dirty="0">
            <a:effectLst/>
          </a:endParaRPr>
        </a:p>
      </dsp:txBody>
      <dsp:txXfrm>
        <a:off x="22517" y="697591"/>
        <a:ext cx="6023110" cy="416238"/>
      </dsp:txXfrm>
    </dsp:sp>
    <dsp:sp modelId="{3CEB0681-134D-472B-963A-E33DCEC52A88}">
      <dsp:nvSpPr>
        <dsp:cNvPr id="0" name=""/>
        <dsp:cNvSpPr/>
      </dsp:nvSpPr>
      <dsp:spPr>
        <a:xfrm>
          <a:off x="0" y="1845206"/>
          <a:ext cx="6068144" cy="5850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02876"/>
                <a:satOff val="-1331"/>
                <a:lumOff val="16616"/>
                <a:alphaOff val="0"/>
                <a:lumMod val="95000"/>
              </a:schemeClr>
            </a:gs>
            <a:gs pos="100000">
              <a:schemeClr val="accent1">
                <a:shade val="50000"/>
                <a:hueOff val="102876"/>
                <a:satOff val="-1331"/>
                <a:lumOff val="1661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>
              <a:effectLst/>
            </a:rPr>
            <a:t>4.ОСНОВЫ ХРИСТИАНСКОГО УЧЕНИЯ.</a:t>
          </a:r>
          <a:endParaRPr lang="ru-RU" sz="1900" b="1" kern="1200" dirty="0">
            <a:effectLst/>
          </a:endParaRPr>
        </a:p>
      </dsp:txBody>
      <dsp:txXfrm>
        <a:off x="28557" y="1873763"/>
        <a:ext cx="6011030" cy="527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04046-0708-455D-90CB-9FEEFADDAA5B}">
      <dsp:nvSpPr>
        <dsp:cNvPr id="0" name=""/>
        <dsp:cNvSpPr/>
      </dsp:nvSpPr>
      <dsp:spPr>
        <a:xfrm>
          <a:off x="0" y="241283"/>
          <a:ext cx="6624736" cy="102960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i="0" kern="1200" dirty="0" smtClean="0"/>
            <a:t>Задача для учащихся:</a:t>
          </a:r>
          <a:endParaRPr lang="ru-RU" sz="4400" kern="1200" dirty="0"/>
        </a:p>
      </dsp:txBody>
      <dsp:txXfrm>
        <a:off x="50261" y="291544"/>
        <a:ext cx="6524214" cy="929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7D2F-D383-4645-A904-B0150020EA58}">
      <dsp:nvSpPr>
        <dsp:cNvPr id="0" name=""/>
        <dsp:cNvSpPr/>
      </dsp:nvSpPr>
      <dsp:spPr>
        <a:xfrm>
          <a:off x="0" y="288019"/>
          <a:ext cx="6400800" cy="936109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Познакомиться с появлением христианской религии</a:t>
          </a:r>
          <a:endParaRPr lang="ru-RU" sz="2400" kern="1200" dirty="0"/>
        </a:p>
      </dsp:txBody>
      <dsp:txXfrm>
        <a:off x="45697" y="333716"/>
        <a:ext cx="6309406" cy="8447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2B2B9-711C-478C-A9F2-00A62F2FBF44}">
      <dsp:nvSpPr>
        <dsp:cNvPr id="0" name=""/>
        <dsp:cNvSpPr/>
      </dsp:nvSpPr>
      <dsp:spPr>
        <a:xfrm>
          <a:off x="0" y="0"/>
          <a:ext cx="6336703" cy="115830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Попытаться определить, почему христианство оказалось такой привлекательной для людей  религией    </a:t>
          </a:r>
          <a:r>
            <a:rPr lang="en-US" sz="2200" b="1" kern="1200" dirty="0" smtClean="0"/>
            <a:t>?</a:t>
          </a:r>
          <a:r>
            <a:rPr lang="ru-RU" sz="2200" b="1" kern="1200" dirty="0" smtClean="0"/>
            <a:t> </a:t>
          </a:r>
          <a:endParaRPr lang="ru-RU" sz="2200" kern="1200" dirty="0"/>
        </a:p>
      </dsp:txBody>
      <dsp:txXfrm>
        <a:off x="56544" y="56544"/>
        <a:ext cx="6223615" cy="1045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F4D04-4B9D-45DF-864F-5D518A5EA894}">
      <dsp:nvSpPr>
        <dsp:cNvPr id="0" name=""/>
        <dsp:cNvSpPr/>
      </dsp:nvSpPr>
      <dsp:spPr>
        <a:xfrm>
          <a:off x="0" y="6479"/>
          <a:ext cx="64008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Творческое задание</a:t>
          </a:r>
          <a:endParaRPr lang="ru-RU" sz="3200" kern="1200" dirty="0"/>
        </a:p>
      </dsp:txBody>
      <dsp:txXfrm>
        <a:off x="82245" y="88724"/>
        <a:ext cx="6236310" cy="1520310"/>
      </dsp:txXfrm>
    </dsp:sp>
    <dsp:sp modelId="{C391EEDC-A9F0-4F4F-9FF1-A77D33798FC7}">
      <dsp:nvSpPr>
        <dsp:cNvPr id="0" name=""/>
        <dsp:cNvSpPr/>
      </dsp:nvSpPr>
      <dsp:spPr>
        <a:xfrm>
          <a:off x="0" y="1783440"/>
          <a:ext cx="64008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smtClean="0"/>
            <a:t>Какие чудеса творил Иисус Христос? Прочитайте библию для детей.</a:t>
          </a:r>
          <a:endParaRPr lang="ru-RU" sz="3200" kern="1200"/>
        </a:p>
      </dsp:txBody>
      <dsp:txXfrm>
        <a:off x="82245" y="1865685"/>
        <a:ext cx="6236310" cy="1520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C5F0B-6B36-44E5-AFC6-C2318EA1F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5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F068-05A4-4DA9-9DA4-3BD84AACB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EB2D-7196-4D25-9E19-487D70CDE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6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8EEB6-949F-4126-8378-955D80D45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8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56F60-BE86-4B51-A97D-DD747FC16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7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688" y="3349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450850" y="2066925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13250" y="2066925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61963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00363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29363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3AB35D-0008-4379-A3F9-25B3600DFA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5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9FE5-D86E-4709-A061-89D99B90A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6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A118-8875-4A81-9AE3-FA0C5C668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4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A78F-81AE-4863-BA51-69682BD2F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4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23A0-1BF2-4B44-8C40-B9A8FF81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8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468F-2188-4D8E-8207-E211EF79A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8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08C2-16A2-40A9-91BF-4B4B99CA2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84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B4D3-090B-4060-9E54-6B0853118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36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320-5A7B-4B94-926D-AABF57BF2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1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C25510B-A9C6-4B15-A270-70E89BE79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1" r:id="rId2"/>
    <p:sldLayoutId id="2147483690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91" r:id="rId9"/>
    <p:sldLayoutId id="2147483687" r:id="rId10"/>
    <p:sldLayoutId id="2147483688" r:id="rId11"/>
    <p:sldLayoutId id="2147483692" r:id="rId12"/>
    <p:sldLayoutId id="2147483693" r:id="rId13"/>
    <p:sldLayoutId id="2147483694" r:id="rId14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611188" y="1557338"/>
            <a:ext cx="8208962" cy="213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48"/>
              </a:avLst>
            </a:prstTxWarp>
          </a:bodyPr>
          <a:lstStyle/>
          <a:p>
            <a:pPr algn="ctr"/>
            <a:r>
              <a:rPr lang="ru-RU" sz="3600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Sylfaen"/>
              </a:rPr>
              <a:t>Первые христиане</a:t>
            </a:r>
          </a:p>
          <a:p>
            <a:pPr algn="ctr"/>
            <a:r>
              <a:rPr lang="ru-RU" sz="3600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Sylfaen"/>
              </a:rPr>
              <a:t> и их учение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598488" y="30163"/>
            <a:ext cx="7772400" cy="425450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0000CC"/>
                </a:solidFill>
                <a:effectLst/>
              </a:rPr>
              <a:t>2.ПЕРВЫЕ </a:t>
            </a:r>
            <a:r>
              <a:rPr lang="ru-RU" sz="3200" b="1" dirty="0" smtClean="0">
                <a:solidFill>
                  <a:srgbClr val="0000CC"/>
                </a:solidFill>
                <a:effectLst/>
              </a:rPr>
              <a:t>ХРИСТИАНЕ</a:t>
            </a:r>
            <a:endParaRPr lang="ru-RU" sz="3200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11270" name="Rectangle 6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337050" y="625475"/>
            <a:ext cx="4730750" cy="6156325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В к.1 в. христианство стало распространяться среди других народов.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en-US" sz="2800" b="1" dirty="0">
                <a:solidFill>
                  <a:schemeClr val="tx1"/>
                </a:solidFill>
                <a:effectLst/>
              </a:rPr>
              <a:t>?   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Ч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то привлекало их в новой религии   </a:t>
            </a:r>
            <a:r>
              <a:rPr lang="en-US" sz="2400" b="1" dirty="0">
                <a:solidFill>
                  <a:schemeClr val="tx1"/>
                </a:solidFill>
                <a:effectLst/>
              </a:rPr>
              <a:t>?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>
                <a:solidFill>
                  <a:schemeClr val="tx1"/>
                </a:solidFill>
                <a:effectLst/>
              </a:rPr>
              <a:t>Римские власти  стали преследовать 1-х </a:t>
            </a:r>
            <a:r>
              <a:rPr lang="ru-RU" sz="2400" b="1" dirty="0" err="1">
                <a:solidFill>
                  <a:schemeClr val="tx1"/>
                </a:solidFill>
                <a:effectLst/>
              </a:rPr>
              <a:t>христи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-ан и те были вынуждены тайно собираться в ката-</a:t>
            </a:r>
            <a:r>
              <a:rPr lang="ru-RU" sz="2400" b="1" dirty="0" err="1">
                <a:solidFill>
                  <a:schemeClr val="tx1"/>
                </a:solidFill>
                <a:effectLst/>
              </a:rPr>
              <a:t>комбах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 и каменоломнях.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>
                <a:solidFill>
                  <a:schemeClr val="tx1"/>
                </a:solidFill>
                <a:effectLst/>
              </a:rPr>
              <a:t>Они выбирали священ-</a:t>
            </a:r>
            <a:r>
              <a:rPr lang="ru-RU" sz="2400" b="1" dirty="0" err="1">
                <a:solidFill>
                  <a:schemeClr val="tx1"/>
                </a:solidFill>
                <a:effectLst/>
              </a:rPr>
              <a:t>ников</a:t>
            </a:r>
            <a:r>
              <a:rPr lang="ru-RU" sz="2400" b="1" dirty="0">
                <a:solidFill>
                  <a:schemeClr val="tx1"/>
                </a:solidFill>
                <a:effectLst/>
              </a:rPr>
              <a:t> и читали в слух Евангелие.</a:t>
            </a:r>
          </a:p>
        </p:txBody>
      </p:sp>
      <p:pic>
        <p:nvPicPr>
          <p:cNvPr id="11272" name="Picture 8" descr="1"/>
          <p:cNvPicPr>
            <a:picLocks noChangeAspect="1" noChangeArrowheads="1"/>
          </p:cNvPicPr>
          <p:nvPr/>
        </p:nvPicPr>
        <p:blipFill>
          <a:blip r:embed="rId2">
            <a:lum bright="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581025"/>
            <a:ext cx="3778250" cy="5272088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65138" y="5853113"/>
            <a:ext cx="3581400" cy="898525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Катакомбы в римских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предместьях.</a:t>
            </a:r>
          </a:p>
        </p:txBody>
      </p:sp>
    </p:spTree>
    <p:extLst>
      <p:ext uri="{BB962C8B-B14F-4D97-AF65-F5344CB8AC3E}">
        <p14:creationId xmlns:p14="http://schemas.microsoft.com/office/powerpoint/2010/main" val="2764777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dirty="0"/>
              <a:t>Жизнь и учение Иисуса </a:t>
            </a:r>
            <a:r>
              <a:rPr lang="ru-RU" sz="4000" dirty="0" smtClean="0"/>
              <a:t>Христа</a:t>
            </a:r>
            <a:endParaRPr lang="ru-RU" sz="4000" dirty="0"/>
          </a:p>
        </p:txBody>
      </p:sp>
      <p:sp>
        <p:nvSpPr>
          <p:cNvPr id="12291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2800" smtClean="0"/>
          </a:p>
        </p:txBody>
      </p:sp>
      <p:sp>
        <p:nvSpPr>
          <p:cNvPr id="12292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800" smtClean="0"/>
              <a:t>   Иисус появился на свет в городе Вифлеем. Его отцом был бог Яхве, а матерью – Мария, бедная женщина из города Назарет.</a:t>
            </a:r>
          </a:p>
        </p:txBody>
      </p:sp>
      <p:pic>
        <p:nvPicPr>
          <p:cNvPr id="13323" name="Picture 11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3600450" cy="43926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/>
              <a:t>Жизнь и учение Иисуса Христа.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800" smtClean="0"/>
              <a:t>   Иисус Христос собрал вокруг себя учеников и ходил с ними по Палестине, творя чудеса. </a:t>
            </a:r>
          </a:p>
          <a:p>
            <a:pPr algn="ctr">
              <a:buFontTx/>
              <a:buNone/>
            </a:pPr>
            <a:r>
              <a:rPr lang="ru-RU" sz="2800" smtClean="0"/>
              <a:t>   </a:t>
            </a:r>
            <a:r>
              <a:rPr lang="ru-RU" sz="2800" smtClean="0">
                <a:solidFill>
                  <a:srgbClr val="FF3300"/>
                </a:solidFill>
              </a:rPr>
              <a:t>Чему же учил Иисус Христос?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 smtClean="0"/>
          </a:p>
        </p:txBody>
      </p:sp>
      <p:pic>
        <p:nvPicPr>
          <p:cNvPr id="17416" name="Picture 8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00213"/>
            <a:ext cx="3816350" cy="446563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/>
              <a:t>Жизнь и учение Иисуса Христа.</a:t>
            </a:r>
          </a:p>
        </p:txBody>
      </p:sp>
      <p:pic>
        <p:nvPicPr>
          <p:cNvPr id="19462" name="Picture 6" descr="Рисунок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3417887" cy="4465637"/>
          </a:xfrm>
          <a:ln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rgbClr val="808080"/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sp>
        <p:nvSpPr>
          <p:cNvPr id="143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buClr>
                <a:srgbClr val="CC0000"/>
              </a:buClr>
              <a:buFont typeface="Monotype Sorts" pitchFamily="2" charset="2"/>
              <a:buNone/>
            </a:pPr>
            <a:r>
              <a:rPr lang="ru-RU" sz="2400" smtClean="0"/>
              <a:t>    Основы нового вероучения были изложены Иисусом Христом в его знаменитой Нагорной проповеди.</a:t>
            </a:r>
          </a:p>
          <a:p>
            <a:pPr algn="just">
              <a:buClr>
                <a:srgbClr val="CC0000"/>
              </a:buClr>
              <a:buFont typeface="Monotype Sorts" pitchFamily="2" charset="2"/>
              <a:buNone/>
            </a:pPr>
            <a:r>
              <a:rPr lang="ru-RU" sz="2400" smtClean="0"/>
              <a:t>    </a:t>
            </a:r>
            <a:r>
              <a:rPr lang="ru-RU" sz="2400" smtClean="0">
                <a:solidFill>
                  <a:srgbClr val="FF3300"/>
                </a:solidFill>
              </a:rPr>
              <a:t>Сохранили ли идеи нагорной проповеди свое значение для людей нашего времени</a:t>
            </a:r>
            <a:r>
              <a:rPr lang="en-US" sz="2400" smtClean="0">
                <a:solidFill>
                  <a:srgbClr val="FF3300"/>
                </a:solidFill>
              </a:rPr>
              <a:t>? </a:t>
            </a:r>
            <a:r>
              <a:rPr lang="ru-RU" sz="2400" smtClean="0">
                <a:solidFill>
                  <a:srgbClr val="FF3300"/>
                </a:solidFill>
              </a:rPr>
              <a:t>Почему </a:t>
            </a:r>
            <a:r>
              <a:rPr lang="en-US" sz="2400" smtClean="0">
                <a:solidFill>
                  <a:srgbClr val="FF3300"/>
                </a:solidFill>
              </a:rPr>
              <a:t>?</a:t>
            </a:r>
            <a:endParaRPr lang="ru-RU" sz="24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74688" y="0"/>
            <a:ext cx="7772400" cy="1130300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0000CC"/>
                </a:solidFill>
                <a:effectLst/>
              </a:rPr>
              <a:t>3.ОСНОВЫ</a:t>
            </a:r>
            <a:r>
              <a:rPr lang="ru-RU" b="1" dirty="0">
                <a:solidFill>
                  <a:srgbClr val="0000CC"/>
                </a:solidFill>
                <a:effectLst/>
              </a:rPr>
              <a:t> </a:t>
            </a:r>
            <a:r>
              <a:rPr lang="ru-RU" sz="3200" b="1" dirty="0">
                <a:solidFill>
                  <a:srgbClr val="0000CC"/>
                </a:solidFill>
                <a:effectLst/>
              </a:rPr>
              <a:t>ХРИСТИАНСКОГО </a:t>
            </a:r>
            <a:r>
              <a:rPr lang="ru-RU" sz="3200" b="1" dirty="0" smtClean="0">
                <a:solidFill>
                  <a:srgbClr val="0000CC"/>
                </a:solidFill>
                <a:effectLst/>
              </a:rPr>
              <a:t>УЧЕНИЯ</a:t>
            </a:r>
            <a:endParaRPr lang="ru-RU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16390" name="Rectangle 6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144963" y="1771650"/>
            <a:ext cx="4884737" cy="4371975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Римляне презрительно называли христианство «Религией нищих».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Прочитайте в учебнике п.3 (с.258) и ответьте на вопрос: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en-US" sz="2800" b="1" dirty="0">
                <a:solidFill>
                  <a:schemeClr val="bg2"/>
                </a:solidFill>
                <a:effectLst/>
              </a:rPr>
              <a:t>?   </a:t>
            </a:r>
            <a:r>
              <a:rPr lang="ru-RU" sz="2800" b="1" dirty="0">
                <a:solidFill>
                  <a:schemeClr val="bg2"/>
                </a:solidFill>
                <a:effectLst/>
              </a:rPr>
              <a:t>Почему возникло это название   </a:t>
            </a:r>
            <a:r>
              <a:rPr lang="en-US" sz="2800" b="1" dirty="0">
                <a:solidFill>
                  <a:schemeClr val="bg2"/>
                </a:solidFill>
                <a:effectLst/>
              </a:rPr>
              <a:t>? 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en-US" sz="2800" b="1" dirty="0">
                <a:solidFill>
                  <a:schemeClr val="bg2"/>
                </a:solidFill>
                <a:effectLst/>
              </a:rPr>
              <a:t>?   </a:t>
            </a:r>
            <a:r>
              <a:rPr lang="ru-RU" sz="2800" b="1" dirty="0">
                <a:solidFill>
                  <a:schemeClr val="bg2"/>
                </a:solidFill>
                <a:effectLst/>
              </a:rPr>
              <a:t>Справедливо ли оно   </a:t>
            </a:r>
            <a:r>
              <a:rPr lang="en-US" sz="2800" b="1" dirty="0">
                <a:solidFill>
                  <a:schemeClr val="bg2"/>
                </a:solidFill>
                <a:effectLst/>
              </a:rPr>
              <a:t>?</a:t>
            </a:r>
            <a:endParaRPr lang="ru-RU" sz="2800" b="1" dirty="0">
              <a:solidFill>
                <a:srgbClr val="0000CC"/>
              </a:solidFill>
              <a:effectLst/>
            </a:endParaRPr>
          </a:p>
        </p:txBody>
      </p:sp>
      <p:pic>
        <p:nvPicPr>
          <p:cNvPr id="16392" name="Picture 8" descr="Рисунок1"/>
          <p:cNvPicPr>
            <a:picLocks noChangeAspect="1" noChangeArrowheads="1"/>
          </p:cNvPicPr>
          <p:nvPr/>
        </p:nvPicPr>
        <p:blipFill>
          <a:blip r:embed="rId2">
            <a:lum bright="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44638"/>
            <a:ext cx="3694113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8977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Домашнее </a:t>
            </a:r>
            <a:r>
              <a:rPr lang="ru-RU" dirty="0" smtClean="0"/>
              <a:t>задание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</p:nvPr>
        </p:nvGraphicFramePr>
        <p:xfrm>
          <a:off x="1475656" y="2276872"/>
          <a:ext cx="6400800" cy="3474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28817941"/>
              </p:ext>
            </p:extLst>
          </p:nvPr>
        </p:nvGraphicFramePr>
        <p:xfrm>
          <a:off x="1763687" y="836712"/>
          <a:ext cx="5256585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5693724"/>
              </p:ext>
            </p:extLst>
          </p:nvPr>
        </p:nvGraphicFramePr>
        <p:xfrm>
          <a:off x="1475656" y="2852936"/>
          <a:ext cx="606814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71600" y="692696"/>
          <a:ext cx="662473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861813"/>
              </p:ext>
            </p:extLst>
          </p:nvPr>
        </p:nvGraphicFramePr>
        <p:xfrm>
          <a:off x="1143000" y="2276872"/>
          <a:ext cx="640080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77301011"/>
              </p:ext>
            </p:extLst>
          </p:nvPr>
        </p:nvGraphicFramePr>
        <p:xfrm>
          <a:off x="1187624" y="4581128"/>
          <a:ext cx="6336704" cy="156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311650" y="690563"/>
            <a:ext cx="4724846" cy="6167437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Одной из мировых рели-</a:t>
            </a:r>
            <a:r>
              <a:rPr lang="ru-RU" sz="2800" b="1" dirty="0" err="1">
                <a:solidFill>
                  <a:srgbClr val="0000CC"/>
                </a:solidFill>
                <a:effectLst/>
              </a:rPr>
              <a:t>гий</a:t>
            </a:r>
            <a:r>
              <a:rPr lang="ru-RU" sz="2800" b="1" dirty="0">
                <a:solidFill>
                  <a:srgbClr val="0000CC"/>
                </a:solidFill>
                <a:effectLst/>
              </a:rPr>
              <a:t>(</a:t>
            </a:r>
            <a:r>
              <a:rPr lang="ru-RU" sz="2800" b="1" dirty="0" err="1">
                <a:solidFill>
                  <a:srgbClr val="0000CC"/>
                </a:solidFill>
                <a:effectLst/>
              </a:rPr>
              <a:t>т.е.распространен-ных</a:t>
            </a:r>
            <a:r>
              <a:rPr lang="ru-RU" sz="2800" b="1" dirty="0">
                <a:solidFill>
                  <a:srgbClr val="0000CC"/>
                </a:solidFill>
                <a:effectLst/>
              </a:rPr>
              <a:t> во многих странах) является Христианство.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За несколько лет до н.э. В Римской провинции Иудея появился человек, который предвещал скорое появление </a:t>
            </a:r>
            <a:r>
              <a:rPr lang="ru-RU" sz="2800" b="1" dirty="0" err="1">
                <a:solidFill>
                  <a:srgbClr val="0000CC"/>
                </a:solidFill>
                <a:effectLst/>
              </a:rPr>
              <a:t>мес</a:t>
            </a:r>
            <a:r>
              <a:rPr lang="ru-RU" sz="2800" b="1" dirty="0">
                <a:solidFill>
                  <a:srgbClr val="0000CC"/>
                </a:solidFill>
                <a:effectLst/>
              </a:rPr>
              <a:t>-сии-посланца бога на Землю.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Этим человеком был Иоанн Креститель.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649288" y="42863"/>
            <a:ext cx="7772400" cy="422275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CC0000"/>
                </a:solidFill>
                <a:effectLst/>
              </a:rPr>
              <a:t>1.ЕВАНГЕЛЬСКИЕ </a:t>
            </a:r>
            <a:r>
              <a:rPr lang="ru-RU" sz="3200" b="1" dirty="0" smtClean="0">
                <a:solidFill>
                  <a:srgbClr val="CC0000"/>
                </a:solidFill>
                <a:effectLst/>
              </a:rPr>
              <a:t>СКАЗАНИЯ</a:t>
            </a:r>
            <a:endParaRPr lang="ru-RU" sz="3200" b="1" dirty="0">
              <a:solidFill>
                <a:srgbClr val="0000CC"/>
              </a:solidFill>
              <a:effectLst/>
            </a:endParaRPr>
          </a:p>
        </p:txBody>
      </p:sp>
      <p:pic>
        <p:nvPicPr>
          <p:cNvPr id="5127" name="Picture 7" descr="2"/>
          <p:cNvPicPr>
            <a:picLocks noChangeAspect="1" noChangeArrowheads="1"/>
          </p:cNvPicPr>
          <p:nvPr/>
        </p:nvPicPr>
        <p:blipFill>
          <a:blip r:embed="rId2">
            <a:lum bright="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8963"/>
            <a:ext cx="3838575" cy="4548187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63563" y="5175250"/>
            <a:ext cx="3119437" cy="1628775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Иоанн Креститель.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Миниатюра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из византийской 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рукописи.</a:t>
            </a:r>
          </a:p>
        </p:txBody>
      </p:sp>
    </p:spTree>
    <p:extLst>
      <p:ext uri="{BB962C8B-B14F-4D97-AF65-F5344CB8AC3E}">
        <p14:creationId xmlns:p14="http://schemas.microsoft.com/office/powerpoint/2010/main" val="3584874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20688" y="61913"/>
            <a:ext cx="7772400" cy="512762"/>
          </a:xfr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CC0000"/>
                </a:solidFill>
                <a:effectLst/>
              </a:rPr>
              <a:t>1.ЕВАНГЕЛЬСКИЕ </a:t>
            </a:r>
            <a:r>
              <a:rPr lang="ru-RU" sz="3200" b="1" dirty="0" smtClean="0">
                <a:solidFill>
                  <a:srgbClr val="CC0000"/>
                </a:solidFill>
                <a:effectLst/>
              </a:rPr>
              <a:t>СКАЗАНИЯ</a:t>
            </a:r>
            <a:endParaRPr lang="ru-RU" sz="3200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10246" name="Rectangle 6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159250" y="1150938"/>
            <a:ext cx="4730750" cy="4748212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endParaRPr lang="ru-RU" sz="2800" b="1" dirty="0">
              <a:solidFill>
                <a:srgbClr val="0000CC"/>
              </a:solidFill>
              <a:effectLst/>
            </a:endParaRP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Ок.5г.до н.э. В Палестине родился мальчик, </a:t>
            </a:r>
            <a:r>
              <a:rPr lang="ru-RU" sz="2800" b="1" dirty="0" smtClean="0">
                <a:solidFill>
                  <a:srgbClr val="0000CC"/>
                </a:solidFill>
                <a:effectLst/>
              </a:rPr>
              <a:t>ставший </a:t>
            </a:r>
            <a:r>
              <a:rPr lang="ru-RU" sz="2800" b="1" dirty="0">
                <a:solidFill>
                  <a:srgbClr val="0000CC"/>
                </a:solidFill>
                <a:effectLst/>
              </a:rPr>
              <a:t>впоследствии  из-</a:t>
            </a:r>
            <a:r>
              <a:rPr lang="ru-RU" sz="2800" b="1" dirty="0" err="1">
                <a:solidFill>
                  <a:srgbClr val="0000CC"/>
                </a:solidFill>
                <a:effectLst/>
              </a:rPr>
              <a:t>вестным</a:t>
            </a:r>
            <a:r>
              <a:rPr lang="ru-RU" sz="2800" b="1" dirty="0">
                <a:solidFill>
                  <a:srgbClr val="0000CC"/>
                </a:solidFill>
                <a:effectLst/>
              </a:rPr>
              <a:t> под именем Иисуса Христа.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endParaRPr lang="en-US" sz="2800" b="1" dirty="0">
              <a:solidFill>
                <a:schemeClr val="bg2"/>
              </a:solidFill>
              <a:effectLst/>
            </a:endParaRP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en-US" sz="2800" b="1" dirty="0">
                <a:solidFill>
                  <a:schemeClr val="tx1"/>
                </a:solidFill>
                <a:effectLst/>
              </a:rPr>
              <a:t>?   </a:t>
            </a:r>
            <a:r>
              <a:rPr lang="ru-RU" sz="2800" b="1" dirty="0">
                <a:solidFill>
                  <a:schemeClr val="tx1"/>
                </a:solidFill>
                <a:effectLst/>
              </a:rPr>
              <a:t>Что вы знаете о его земной жизни   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? </a:t>
            </a:r>
            <a:endParaRPr lang="ru-RU" sz="28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0249" name="Picture 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704850"/>
            <a:ext cx="2690812" cy="515937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90513" y="5918200"/>
            <a:ext cx="3684587" cy="898525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Святое семейство.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Современный витраж.</a:t>
            </a:r>
          </a:p>
        </p:txBody>
      </p:sp>
    </p:spTree>
    <p:extLst>
      <p:ext uri="{BB962C8B-B14F-4D97-AF65-F5344CB8AC3E}">
        <p14:creationId xmlns:p14="http://schemas.microsoft.com/office/powerpoint/2010/main" val="299958274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74688" y="55563"/>
            <a:ext cx="7772400" cy="576262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>
                <a:solidFill>
                  <a:srgbClr val="0000CC"/>
                </a:solidFill>
                <a:effectLst/>
              </a:rPr>
              <a:t>2.ПЕРВЫЕ ХРИСТИАНЕ.</a:t>
            </a:r>
            <a:endParaRPr lang="ru-RU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12294" name="Rectangle 6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459288" y="1092200"/>
            <a:ext cx="4608512" cy="5248275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После смерти Христа сначала в Палестине, а затем в других римских провинциях появились его последователи, называвшие себя ХРИСИТАНАМИ.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800" b="1" dirty="0">
                <a:solidFill>
                  <a:srgbClr val="0000CC"/>
                </a:solidFill>
                <a:effectLst/>
              </a:rPr>
              <a:t>Первые христиане были бедняками и рабами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en-US" b="1" dirty="0">
                <a:solidFill>
                  <a:schemeClr val="tx1"/>
                </a:solidFill>
                <a:effectLst/>
              </a:rPr>
              <a:t>?   </a:t>
            </a:r>
            <a:r>
              <a:rPr lang="ru-RU" b="1" dirty="0">
                <a:solidFill>
                  <a:schemeClr val="tx1"/>
                </a:solidFill>
                <a:effectLst/>
              </a:rPr>
              <a:t>Как вы думаете почему   </a:t>
            </a:r>
            <a:r>
              <a:rPr lang="en-US" b="1" dirty="0">
                <a:solidFill>
                  <a:schemeClr val="tx1"/>
                </a:solidFill>
                <a:effectLst/>
              </a:rPr>
              <a:t>?</a:t>
            </a:r>
            <a:endParaRPr lang="ru-RU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296" name="Picture 8" descr="1"/>
          <p:cNvPicPr>
            <a:picLocks noChangeAspect="1" noChangeArrowheads="1"/>
          </p:cNvPicPr>
          <p:nvPr/>
        </p:nvPicPr>
        <p:blipFill>
          <a:blip r:embed="rId2">
            <a:lum bright="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809625"/>
            <a:ext cx="4151312" cy="448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49325" y="5676900"/>
            <a:ext cx="2476500" cy="898525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«Стена плача»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в Иерусалиме.</a:t>
            </a:r>
          </a:p>
        </p:txBody>
      </p:sp>
    </p:spTree>
    <p:extLst>
      <p:ext uri="{BB962C8B-B14F-4D97-AF65-F5344CB8AC3E}">
        <p14:creationId xmlns:p14="http://schemas.microsoft.com/office/powerpoint/2010/main" val="27666631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Первые </a:t>
            </a:r>
            <a:r>
              <a:rPr lang="ru-RU" dirty="0" smtClean="0"/>
              <a:t>христиане</a:t>
            </a:r>
            <a:endParaRPr lang="ru-RU" dirty="0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buClr>
                <a:srgbClr val="CC0000"/>
              </a:buClr>
              <a:buFont typeface="Monotype Sorts" pitchFamily="2" charset="2"/>
              <a:buNone/>
            </a:pPr>
            <a:r>
              <a:rPr lang="ru-RU" sz="2800" b="1" smtClean="0"/>
              <a:t>   </a:t>
            </a:r>
            <a:r>
              <a:rPr lang="ru-RU" sz="2800" smtClean="0"/>
              <a:t>Христос и его первые почитатели были евреями. Римские власти  стали преследовать первых христиан и те были вынуждены тайно собираться в катакомбах и каменоломнях.</a:t>
            </a:r>
          </a:p>
          <a:p>
            <a:pPr algn="ctr">
              <a:buClr>
                <a:srgbClr val="CC0000"/>
              </a:buClr>
              <a:buFont typeface="Monotype Sorts" pitchFamily="2" charset="2"/>
              <a:buNone/>
            </a:pPr>
            <a:endParaRPr lang="ru-RU" sz="2800" smtClean="0"/>
          </a:p>
          <a:p>
            <a:endParaRPr lang="ru-RU" sz="2800" smtClean="0"/>
          </a:p>
        </p:txBody>
      </p:sp>
      <p:pic>
        <p:nvPicPr>
          <p:cNvPr id="11271" name="Picture 7" descr="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700213"/>
            <a:ext cx="3168650" cy="3241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003800" y="5157788"/>
            <a:ext cx="3581400" cy="8302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660033"/>
                </a:solidFill>
                <a:latin typeface="Times New Roman Cyr" charset="-52"/>
              </a:rPr>
              <a:t>Катакомбы в римских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660033"/>
                </a:solidFill>
                <a:latin typeface="Times New Roman Cyr" charset="-52"/>
              </a:rPr>
              <a:t>предместьях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0" y="764704"/>
            <a:ext cx="2736304" cy="441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99592" y="5539469"/>
            <a:ext cx="2665412" cy="533400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Футляр с Торой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052736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Среди Еврейского народа в 1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в.до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н.э. Распространилось множество различных религиозных сект.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Все они почитали  священную  книгу Древних иудеев-Тору.</a:t>
            </a:r>
          </a:p>
          <a:p>
            <a:pPr algn="ctr"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Среди сект стали появляться слухи о скором установлении царства божьего на Земле.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5783172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4"/>
          <p:cNvPicPr>
            <a:picLocks noChangeAspect="1" noChangeArrowheads="1"/>
          </p:cNvPicPr>
          <p:nvPr/>
        </p:nvPicPr>
        <p:blipFill>
          <a:blip r:embed="rId2">
            <a:lum bright="18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38" y="663575"/>
            <a:ext cx="4349750" cy="3262313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623888" y="61913"/>
            <a:ext cx="7772400" cy="471487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>
                <a:solidFill>
                  <a:srgbClr val="CC0000"/>
                </a:solidFill>
                <a:effectLst/>
              </a:rPr>
              <a:t>2.ПЕРВЫЕ ХРИСТИАНЕ.</a:t>
            </a:r>
            <a:endParaRPr lang="ru-RU" sz="3200" b="1" dirty="0">
              <a:solidFill>
                <a:srgbClr val="0000CC"/>
              </a:solidFill>
              <a:effectLst/>
            </a:endParaRPr>
          </a:p>
        </p:txBody>
      </p:sp>
      <p:sp>
        <p:nvSpPr>
          <p:cNvPr id="9223" name="Rectangle 7" descr="Почтов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282575" y="4077072"/>
            <a:ext cx="8465889" cy="2592288"/>
          </a:xfr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>
                <a:solidFill>
                  <a:srgbClr val="0000CC"/>
                </a:solidFill>
                <a:effectLst/>
              </a:rPr>
              <a:t>Одна из сект в пустыне близ Мертвого моря, </a:t>
            </a:r>
            <a:r>
              <a:rPr lang="ru-RU" sz="2400" b="1" dirty="0" err="1">
                <a:solidFill>
                  <a:srgbClr val="0000CC"/>
                </a:solidFill>
                <a:effectLst/>
              </a:rPr>
              <a:t>осно</a:t>
            </a:r>
            <a:r>
              <a:rPr lang="ru-RU" sz="2400" b="1" dirty="0">
                <a:solidFill>
                  <a:srgbClr val="0000CC"/>
                </a:solidFill>
                <a:effectLst/>
              </a:rPr>
              <a:t>-вала </a:t>
            </a:r>
            <a:r>
              <a:rPr lang="ru-RU" sz="2400" b="1" dirty="0" err="1">
                <a:solidFill>
                  <a:srgbClr val="0000CC"/>
                </a:solidFill>
                <a:effectLst/>
              </a:rPr>
              <a:t>поселение.Эти</a:t>
            </a:r>
            <a:r>
              <a:rPr lang="ru-RU" sz="2400" b="1" dirty="0">
                <a:solidFill>
                  <a:srgbClr val="0000CC"/>
                </a:solidFill>
                <a:effectLst/>
              </a:rPr>
              <a:t> люди называли себя «Сына-ми </a:t>
            </a:r>
            <a:r>
              <a:rPr lang="ru-RU" sz="2400" b="1" dirty="0" err="1">
                <a:solidFill>
                  <a:srgbClr val="0000CC"/>
                </a:solidFill>
                <a:effectLst/>
              </a:rPr>
              <a:t>света».Они</a:t>
            </a:r>
            <a:r>
              <a:rPr lang="ru-RU" sz="2400" b="1" dirty="0">
                <a:solidFill>
                  <a:srgbClr val="0000CC"/>
                </a:solidFill>
                <a:effectLst/>
              </a:rPr>
              <a:t> призывали бороться с  «сынами тьмы».</a:t>
            </a:r>
          </a:p>
          <a:p>
            <a:pPr algn="ctr">
              <a:lnSpc>
                <a:spcPct val="90000"/>
              </a:lnSpc>
              <a:buClr>
                <a:srgbClr val="CC0000"/>
              </a:buClr>
              <a:buSzTx/>
              <a:buFont typeface="Monotype Sorts" pitchFamily="2" charset="2"/>
              <a:buNone/>
            </a:pPr>
            <a:r>
              <a:rPr lang="ru-RU" sz="2400" b="1" dirty="0">
                <a:solidFill>
                  <a:srgbClr val="0000CC"/>
                </a:solidFill>
                <a:effectLst/>
              </a:rPr>
              <a:t>В Кумранских пещерах в 1948 г. были обнаружены древние </a:t>
            </a:r>
            <a:r>
              <a:rPr lang="ru-RU" sz="2400" b="1" dirty="0" err="1">
                <a:solidFill>
                  <a:srgbClr val="0000CC"/>
                </a:solidFill>
                <a:effectLst/>
              </a:rPr>
              <a:t>тексты.Полагают</a:t>
            </a:r>
            <a:r>
              <a:rPr lang="ru-RU" sz="2400" b="1" dirty="0">
                <a:solidFill>
                  <a:srgbClr val="0000CC"/>
                </a:solidFill>
                <a:effectLst/>
              </a:rPr>
              <a:t>, что учение «сынов света» стало основой христианства.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92100" y="1509713"/>
            <a:ext cx="3568700" cy="1263650"/>
          </a:xfrm>
          <a:prstGeom prst="rect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Фрагмент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«Рукописей Мертвого</a:t>
            </a:r>
          </a:p>
          <a:p>
            <a:pPr algn="ctr"/>
            <a:r>
              <a:rPr lang="ru-RU" b="1" dirty="0">
                <a:solidFill>
                  <a:srgbClr val="660033"/>
                </a:solidFill>
              </a:rPr>
              <a:t>моря».</a:t>
            </a:r>
          </a:p>
        </p:txBody>
      </p:sp>
    </p:spTree>
    <p:extLst>
      <p:ext uri="{BB962C8B-B14F-4D97-AF65-F5344CB8AC3E}">
        <p14:creationId xmlns:p14="http://schemas.microsoft.com/office/powerpoint/2010/main" val="34580886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501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Trebuchet MS</vt:lpstr>
      <vt:lpstr>Georgia</vt:lpstr>
      <vt:lpstr>Calibri</vt:lpstr>
      <vt:lpstr>Times New Roman Cyr</vt:lpstr>
      <vt:lpstr>Monotype Sorts</vt:lpstr>
      <vt:lpstr>Воздушный поток</vt:lpstr>
      <vt:lpstr>Презентация PowerPoint</vt:lpstr>
      <vt:lpstr>Презентация PowerPoint</vt:lpstr>
      <vt:lpstr>Презентация PowerPoint</vt:lpstr>
      <vt:lpstr>1.ЕВАНГЕЛЬСКИЕ СКАЗАНИЯ</vt:lpstr>
      <vt:lpstr>1.ЕВАНГЕЛЬСКИЕ СКАЗАНИЯ</vt:lpstr>
      <vt:lpstr>2.ПЕРВЫЕ ХРИСТИАНЕ.</vt:lpstr>
      <vt:lpstr>Первые христиане</vt:lpstr>
      <vt:lpstr>Презентация PowerPoint</vt:lpstr>
      <vt:lpstr>2.ПЕРВЫЕ ХРИСТИАНЕ.</vt:lpstr>
      <vt:lpstr>2.ПЕРВЫЕ ХРИСТИАНЕ</vt:lpstr>
      <vt:lpstr>Жизнь и учение Иисуса Христа</vt:lpstr>
      <vt:lpstr>Жизнь и учение Иисуса Христа.</vt:lpstr>
      <vt:lpstr>Жизнь и учение Иисуса Христа.</vt:lpstr>
      <vt:lpstr>3.ОСНОВЫ ХРИСТИАНСКОГО УЧЕНИЯ</vt:lpstr>
      <vt:lpstr>Домашнее задание</vt:lpstr>
    </vt:vector>
  </TitlesOfParts>
  <Company>SNG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OAO</dc:creator>
  <cp:lastModifiedBy>1</cp:lastModifiedBy>
  <cp:revision>19</cp:revision>
  <dcterms:created xsi:type="dcterms:W3CDTF">2007-08-20T12:21:17Z</dcterms:created>
  <dcterms:modified xsi:type="dcterms:W3CDTF">2011-05-05T11:59:01Z</dcterms:modified>
</cp:coreProperties>
</file>