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74" r:id="rId3"/>
    <p:sldId id="257" r:id="rId4"/>
    <p:sldId id="264" r:id="rId5"/>
    <p:sldId id="276" r:id="rId6"/>
    <p:sldId id="263" r:id="rId7"/>
    <p:sldId id="271" r:id="rId8"/>
    <p:sldId id="265" r:id="rId9"/>
    <p:sldId id="268" r:id="rId10"/>
    <p:sldId id="269" r:id="rId11"/>
    <p:sldId id="258" r:id="rId12"/>
    <p:sldId id="259" r:id="rId13"/>
    <p:sldId id="260" r:id="rId14"/>
    <p:sldId id="261" r:id="rId15"/>
    <p:sldId id="273" r:id="rId16"/>
    <p:sldId id="275" r:id="rId17"/>
    <p:sldId id="272" r:id="rId18"/>
    <p:sldId id="262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3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B66D-F3F4-4180-84A9-181CA7A0E4F4}" type="datetimeFigureOut">
              <a:rPr lang="ru-RU" smtClean="0"/>
              <a:t>05.09.2011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A8EA-FE5D-4F8A-A870-DB3F7835A40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B66D-F3F4-4180-84A9-181CA7A0E4F4}" type="datetimeFigureOut">
              <a:rPr lang="ru-RU" smtClean="0"/>
              <a:t>05.09.2011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A8EA-FE5D-4F8A-A870-DB3F7835A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B66D-F3F4-4180-84A9-181CA7A0E4F4}" type="datetimeFigureOut">
              <a:rPr lang="ru-RU" smtClean="0"/>
              <a:t>05.09.2011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A8EA-FE5D-4F8A-A870-DB3F7835A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8318A-25ED-47CF-AD2C-45ECC00D7ECC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05.09.2011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89B4B-141A-4139-847F-A2EDD9C355ED}" type="slidenum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291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11268-8906-4F24-A517-130038E676DE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05.09.2011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E4604-5D65-40EF-A529-D5C40B450136}" type="slidenum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823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05A7C-C2C2-4E87-8AB6-B737DC0EED8F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05.09.2011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82ECF-D90A-4FBB-A04D-6EB979E3E2C2}" type="slidenum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66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16E18-DD0C-43BF-B669-6C72C5AD2BAE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05.09.2011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629BE-AF63-4C6A-BAC3-C2F94D8CBC26}" type="slidenum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27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168BA-D9B8-44D3-9F82-1DAC798F1248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05.09.2011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70003-1E31-419F-A73B-A2545CAC5852}" type="slidenum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69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05697-A07C-46E0-9F1E-34C1BE90C345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05.09.2011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1A9AD-80CF-4916-9A38-841556EC1820}" type="slidenum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21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FC49D-160A-494B-8226-1F578B50B713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05.09.2011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394B9-E2D9-4D60-95B4-70DC025FF2BB}" type="slidenum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8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A7CED-05AB-468C-8E53-4DF92480DBDB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05.09.2011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E63D0-0FE5-4115-8982-4430B8785A34}" type="slidenum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146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B66D-F3F4-4180-84A9-181CA7A0E4F4}" type="datetimeFigureOut">
              <a:rPr lang="ru-RU" smtClean="0"/>
              <a:t>05.09.2011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A8EA-FE5D-4F8A-A870-DB3F7835A40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FF36A-378A-4AB4-8834-1D4DCC6DB40D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05.09.2011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33C9C-D080-4CA6-A969-DD22CB6C050F}" type="slidenum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451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8D3DA-F67D-4318-ACCD-23686B553481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05.09.2011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B5EDD-1A9D-4F63-BEAE-CBF37B8DCA4C}" type="slidenum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007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91842-5DFA-4840-B10E-EAC1B57F26DF}" type="datetimeFigureOut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05.09.2011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C2FAA-248A-45C0-A1AD-15225E2BD3F9}" type="slidenum">
              <a:rPr lang="ru-RU">
                <a:solidFill>
                  <a:srgbClr val="4F81BD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21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B66D-F3F4-4180-84A9-181CA7A0E4F4}" type="datetimeFigureOut">
              <a:rPr lang="ru-RU" smtClean="0"/>
              <a:t>05.09.2011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A8EA-FE5D-4F8A-A870-DB3F7835A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B66D-F3F4-4180-84A9-181CA7A0E4F4}" type="datetimeFigureOut">
              <a:rPr lang="ru-RU" smtClean="0"/>
              <a:t>05.09.2011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A8EA-FE5D-4F8A-A870-DB3F7835A40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B66D-F3F4-4180-84A9-181CA7A0E4F4}" type="datetimeFigureOut">
              <a:rPr lang="ru-RU" smtClean="0"/>
              <a:t>05.09.2011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A8EA-FE5D-4F8A-A870-DB3F7835A40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B66D-F3F4-4180-84A9-181CA7A0E4F4}" type="datetimeFigureOut">
              <a:rPr lang="ru-RU" smtClean="0"/>
              <a:t>05.09.2011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A8EA-FE5D-4F8A-A870-DB3F7835A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B66D-F3F4-4180-84A9-181CA7A0E4F4}" type="datetimeFigureOut">
              <a:rPr lang="ru-RU" smtClean="0"/>
              <a:t>05.09.2011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A8EA-FE5D-4F8A-A870-DB3F7835A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B66D-F3F4-4180-84A9-181CA7A0E4F4}" type="datetimeFigureOut">
              <a:rPr lang="ru-RU" smtClean="0"/>
              <a:t>05.09.2011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A8EA-FE5D-4F8A-A870-DB3F7835A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B66D-F3F4-4180-84A9-181CA7A0E4F4}" type="datetimeFigureOut">
              <a:rPr lang="ru-RU" smtClean="0"/>
              <a:t>05.09.2011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A8EA-FE5D-4F8A-A870-DB3F7835A40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F5B66D-F3F4-4180-84A9-181CA7A0E4F4}" type="datetimeFigureOut">
              <a:rPr lang="ru-RU" smtClean="0"/>
              <a:t>05.09.2011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F8A8EA-FE5D-4F8A-A870-DB3F7835A40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7A914-26E0-4066-B987-1ED73A84805A}" type="datetimeFigureOut">
              <a:rPr lang="ru-RU">
                <a:solidFill>
                  <a:srgbClr val="4F81BD">
                    <a:shade val="75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05.09.2011</a:t>
            </a:fld>
            <a:endParaRPr lang="ru-RU">
              <a:solidFill>
                <a:srgbClr val="4F81BD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4F81BD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AFC3BA-11D4-4DEC-9A27-AF53254F845D}" type="slidenum">
              <a:rPr lang="ru-RU">
                <a:solidFill>
                  <a:srgbClr val="4F81BD">
                    <a:shade val="75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4F81BD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6" y="0"/>
            <a:ext cx="6512511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627784" y="4797152"/>
            <a:ext cx="6400800" cy="3474720"/>
          </a:xfrm>
        </p:spPr>
        <p:txBody>
          <a:bodyPr/>
          <a:lstStyle/>
          <a:p>
            <a:pPr marL="45720" indent="0">
              <a:buNone/>
            </a:pPr>
            <a:r>
              <a:rPr lang="be-BY" b="1" dirty="0" smtClean="0">
                <a:solidFill>
                  <a:schemeClr val="accent6">
                    <a:lumMod val="50000"/>
                  </a:schemeClr>
                </a:solidFill>
              </a:rPr>
              <a:t>Тэматычны час інфарміравання </a:t>
            </a:r>
          </a:p>
          <a:p>
            <a:pPr marL="45720" indent="0">
              <a:buNone/>
            </a:pPr>
            <a:r>
              <a:rPr lang="be-BY" b="1" dirty="0" smtClean="0">
                <a:solidFill>
                  <a:schemeClr val="accent6">
                    <a:lumMod val="50000"/>
                  </a:schemeClr>
                </a:solidFill>
              </a:rPr>
              <a:t>                   праведзены ў 6 «Б» классе</a:t>
            </a:r>
          </a:p>
          <a:p>
            <a:pPr marL="45720" indent="0">
              <a:buNone/>
            </a:pPr>
            <a:r>
              <a:rPr lang="be-BY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Класны кіраўнік </a:t>
            </a:r>
          </a:p>
          <a:p>
            <a:pPr marL="45720" indent="0">
              <a:buNone/>
            </a:pPr>
            <a:r>
              <a:rPr lang="be-BY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be-BY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Пазднякова Алла </a:t>
            </a:r>
            <a:r>
              <a:rPr lang="be-BY" b="1" dirty="0">
                <a:solidFill>
                  <a:schemeClr val="accent6">
                    <a:lumMod val="50000"/>
                  </a:schemeClr>
                </a:solidFill>
              </a:rPr>
              <a:t>М</a:t>
            </a:r>
            <a:r>
              <a:rPr lang="be-BY" b="1" dirty="0" smtClean="0">
                <a:solidFill>
                  <a:schemeClr val="accent6">
                    <a:lumMod val="50000"/>
                  </a:schemeClr>
                </a:solidFill>
              </a:rPr>
              <a:t>ікалаеўна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273398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9503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Традыцыйна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 свята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праводзіцца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 ў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гарадах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якія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з'яўляюцца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гістарычнымі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цэнтрамі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 культуры,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навукі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літаратуры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 і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кнігадрукавання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.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Упершыню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яно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прайшло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 ў 1994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годзе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 ў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Полацку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.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Сталіцамі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 Дня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беларускага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пісьменства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былі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таксама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Тураў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Навагрудак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Нясвіж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, Орша,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Пінск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Заслаўе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Мсціслаў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Мір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Камянец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Паставы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Шклоў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Барысаў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Смаргонь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. У прошлым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годзе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 эстафету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прыняў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горад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Хойнікі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Гомельскай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Calibri"/>
                <a:cs typeface="Times New Roman"/>
              </a:rPr>
              <a:t>вобласці</a:t>
            </a:r>
            <a:r>
              <a:rPr lang="ru-RU" sz="2400" dirty="0" smtClean="0">
                <a:effectLst/>
                <a:latin typeface="Corbel" pitchFamily="34" charset="0"/>
                <a:ea typeface="Calibri"/>
                <a:cs typeface="Times New Roman"/>
              </a:rPr>
              <a:t>. </a:t>
            </a:r>
            <a:endParaRPr lang="ru-RU" sz="2400" dirty="0">
              <a:latin typeface="Corbe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5482">
            <a:off x="272794" y="3717032"/>
            <a:ext cx="3219085" cy="24640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23960"/>
            <a:ext cx="3649588" cy="321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0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/>
                <a:latin typeface="Calibri"/>
                <a:ea typeface="Calibri"/>
                <a:cs typeface="Times New Roman"/>
              </a:rPr>
              <a:t>У </a:t>
            </a:r>
            <a:r>
              <a:rPr lang="ru-RU" sz="2800" dirty="0" err="1" smtClean="0">
                <a:effectLst/>
                <a:latin typeface="Calibri"/>
                <a:ea typeface="Calibri"/>
                <a:cs typeface="Times New Roman"/>
              </a:rPr>
              <a:t>гэтым</a:t>
            </a:r>
            <a:r>
              <a:rPr lang="ru-RU" sz="2800" dirty="0" smtClean="0">
                <a:effectLst/>
                <a:latin typeface="Calibri"/>
                <a:ea typeface="Calibri"/>
                <a:cs typeface="Times New Roman"/>
              </a:rPr>
              <a:t> 2011 </a:t>
            </a:r>
            <a:r>
              <a:rPr lang="ru-RU" sz="2800" dirty="0" err="1" smtClean="0">
                <a:effectLst/>
                <a:latin typeface="Calibri"/>
                <a:ea typeface="Calibri"/>
                <a:cs typeface="Times New Roman"/>
              </a:rPr>
              <a:t>годзе</a:t>
            </a:r>
            <a:r>
              <a:rPr lang="ru-RU" sz="2800" dirty="0" smtClean="0"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effectLst/>
                <a:latin typeface="Calibri"/>
                <a:ea typeface="Calibri"/>
                <a:cs typeface="Times New Roman"/>
              </a:rPr>
              <a:t>горадам-сталіцай</a:t>
            </a:r>
            <a:r>
              <a:rPr lang="ru-RU" sz="2800" dirty="0" smtClean="0"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effectLst/>
                <a:latin typeface="Calibri"/>
                <a:ea typeface="Calibri"/>
                <a:cs typeface="Times New Roman"/>
              </a:rPr>
              <a:t>упершыню</a:t>
            </a:r>
            <a:r>
              <a:rPr lang="ru-RU" sz="2800" dirty="0" smtClean="0"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effectLst/>
                <a:latin typeface="Calibri"/>
                <a:ea typeface="Calibri"/>
                <a:cs typeface="Times New Roman"/>
              </a:rPr>
              <a:t>сталі</a:t>
            </a:r>
            <a:r>
              <a:rPr lang="ru-RU" sz="2800" dirty="0" smtClean="0"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effectLst/>
                <a:latin typeface="Calibri"/>
                <a:ea typeface="Calibri"/>
                <a:cs typeface="Times New Roman"/>
              </a:rPr>
              <a:t>Ганцавічы</a:t>
            </a:r>
            <a:r>
              <a:rPr lang="ru-RU" sz="2800" dirty="0" smtClean="0"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effectLst/>
                <a:latin typeface="Calibri"/>
                <a:ea typeface="Calibri"/>
                <a:cs typeface="Times New Roman"/>
              </a:rPr>
              <a:t>Брэсцкай</a:t>
            </a:r>
            <a:r>
              <a:rPr lang="ru-RU" sz="2800" dirty="0" smtClean="0"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effectLst/>
                <a:latin typeface="Calibri"/>
                <a:ea typeface="Calibri"/>
                <a:cs typeface="Times New Roman"/>
              </a:rPr>
              <a:t>вобласці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9771">
            <a:off x="602810" y="2246175"/>
            <a:ext cx="3143250" cy="29486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47" y="1891003"/>
            <a:ext cx="3717851" cy="371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8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404664"/>
            <a:ext cx="56521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Кожнае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свята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пісьменства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пакідае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знакі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павагі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да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людзей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якія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сваім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служэннем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Айчыне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адзначаны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ў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гістарычнай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памяці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народа.</a:t>
            </a:r>
          </a:p>
          <a:p>
            <a:pPr algn="just"/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За час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свайго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існавання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Дзень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беларускага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пісьменства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стаў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па-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сапраўднаму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нацыянальным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святам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значнай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падзеяй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культурнага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жыцця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краіны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.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Святочныя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мерапрыемствы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праходзяць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не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толькі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ў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горадзе-сталіцы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, але і па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ўсёй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рэспубліцы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.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Гэта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тэматычныя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ўрокі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лекцыі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семінары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творчыя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сустрэчы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з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вучонымі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пісьменнікамі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дзеячамі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культуры.</a:t>
            </a:r>
            <a:endParaRPr lang="ru-RU" sz="2400" dirty="0">
              <a:effectLst/>
              <a:latin typeface="Corbel" pitchFamily="34" charset="0"/>
              <a:ea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704"/>
            <a:ext cx="3203848" cy="630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1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116632"/>
            <a:ext cx="5220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Штогод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у святочных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мерапрыемствах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Дня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беларускага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пісьменства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прымаюць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удзел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высокія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афіцыйныя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асобы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Беларусі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дзеячы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літаратуры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, культуры,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навукі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мастацтва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журналісты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. </a:t>
            </a:r>
          </a:p>
          <a:p>
            <a:pPr algn="just"/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Правядзенне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Дзён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беларускага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пісьменства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ў малых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гарадах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садзейнічае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пашырэнню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іх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інфраструктуры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развіццю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турызму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ў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рэгіёнах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,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знаёміць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жыхароў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краіны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і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шматлікіх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гасцей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з-за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мяжы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з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матэрыяльнымі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і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духоўнымі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помнікамі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 </a:t>
            </a:r>
            <a:r>
              <a:rPr lang="ru-RU" sz="2400" dirty="0" err="1" smtClean="0">
                <a:effectLst/>
                <a:latin typeface="Corbel" pitchFamily="34" charset="0"/>
                <a:ea typeface="Times New Roman"/>
              </a:rPr>
              <a:t>Беларусі</a:t>
            </a:r>
            <a:r>
              <a:rPr lang="ru-RU" sz="2400" dirty="0" smtClean="0">
                <a:effectLst/>
                <a:latin typeface="Corbel" pitchFamily="34" charset="0"/>
                <a:ea typeface="Times New Roman"/>
              </a:rPr>
              <a:t>.</a:t>
            </a:r>
            <a:endParaRPr lang="ru-RU" sz="2400" dirty="0">
              <a:effectLst/>
              <a:latin typeface="Corbel" pitchFamily="34" charset="0"/>
              <a:ea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4141">
            <a:off x="175378" y="260648"/>
            <a:ext cx="3244494" cy="2664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84984"/>
            <a:ext cx="309634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1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1\Мои документы\Загрузки\костюм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0335"/>
            <a:ext cx="4032448" cy="318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31518"/>
            <a:ext cx="4334205" cy="28894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76098"/>
            <a:ext cx="3779912" cy="24947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7" y="4076098"/>
            <a:ext cx="4139952" cy="249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5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1\Мои документы\Загрузки\pismenno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5" y="116632"/>
            <a:ext cx="4291451" cy="322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17622"/>
            <a:ext cx="3816424" cy="29683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17622"/>
            <a:ext cx="4032448" cy="29683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87" y="116632"/>
            <a:ext cx="396044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8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4476750" cy="640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080" y="3573016"/>
            <a:ext cx="34563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800" dirty="0" smtClean="0">
                <a:latin typeface="Corbel" pitchFamily="34" charset="0"/>
              </a:rPr>
              <a:t>Помнік Ф. Багушэвічу.</a:t>
            </a:r>
          </a:p>
          <a:p>
            <a:pPr algn="ctr"/>
            <a:r>
              <a:rPr lang="be-BY" sz="2800" dirty="0" smtClean="0">
                <a:latin typeface="Corbel" pitchFamily="34" charset="0"/>
              </a:rPr>
              <a:t>«Не пакідайце ж мовы нашай беларускай, каб не ўмерлі….»</a:t>
            </a:r>
            <a:endParaRPr lang="ru-RU" sz="2800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6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89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8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99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59831" y="116632"/>
            <a:ext cx="5688633" cy="860807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dirty="0"/>
          </a:p>
          <a:p>
            <a:pPr algn="ctr"/>
            <a:r>
              <a:rPr lang="ru-RU" dirty="0" err="1" smtClean="0"/>
              <a:t>Дзень</a:t>
            </a:r>
            <a:r>
              <a:rPr lang="ru-RU" dirty="0" smtClean="0"/>
              <a:t> </a:t>
            </a:r>
            <a:r>
              <a:rPr lang="ru-RU" dirty="0" err="1"/>
              <a:t>беларускага</a:t>
            </a:r>
            <a:r>
              <a:rPr lang="ru-RU" dirty="0"/>
              <a:t> </a:t>
            </a:r>
            <a:r>
              <a:rPr lang="ru-RU" dirty="0" err="1"/>
              <a:t>пісьменства</a:t>
            </a:r>
            <a:r>
              <a:rPr lang="ru-RU" dirty="0"/>
              <a:t> і </a:t>
            </a:r>
            <a:r>
              <a:rPr lang="ru-RU" dirty="0" err="1"/>
              <a:t>друку</a:t>
            </a:r>
            <a:r>
              <a:rPr lang="ru-RU" dirty="0"/>
              <a:t> </a:t>
            </a:r>
            <a:r>
              <a:rPr lang="ru-RU" dirty="0" err="1"/>
              <a:t>з'яўляецца</a:t>
            </a:r>
            <a:r>
              <a:rPr lang="ru-RU" dirty="0"/>
              <a:t> </a:t>
            </a:r>
            <a:r>
              <a:rPr lang="ru-RU" dirty="0" err="1"/>
              <a:t>нацыянальным</a:t>
            </a:r>
            <a:r>
              <a:rPr lang="ru-RU" dirty="0"/>
              <a:t> </a:t>
            </a:r>
            <a:r>
              <a:rPr lang="ru-RU" dirty="0" err="1"/>
              <a:t>святам</a:t>
            </a:r>
            <a:r>
              <a:rPr lang="ru-RU" dirty="0"/>
              <a:t>. </a:t>
            </a:r>
            <a:r>
              <a:rPr lang="ru-RU" dirty="0" err="1"/>
              <a:t>Ён</a:t>
            </a:r>
            <a:r>
              <a:rPr lang="ru-RU" dirty="0"/>
              <a:t> </a:t>
            </a:r>
            <a:r>
              <a:rPr lang="ru-RU" dirty="0" err="1"/>
              <a:t>праводзіцца</a:t>
            </a:r>
            <a:r>
              <a:rPr lang="ru-RU" dirty="0"/>
              <a:t> </a:t>
            </a:r>
            <a:r>
              <a:rPr lang="ru-RU" dirty="0" err="1"/>
              <a:t>штогод</a:t>
            </a:r>
            <a:r>
              <a:rPr lang="ru-RU" dirty="0"/>
              <a:t> у першую </a:t>
            </a:r>
            <a:r>
              <a:rPr lang="ru-RU" dirty="0" err="1"/>
              <a:t>нядзелю</a:t>
            </a:r>
            <a:r>
              <a:rPr lang="ru-RU" dirty="0"/>
              <a:t> </a:t>
            </a:r>
            <a:r>
              <a:rPr lang="ru-RU" dirty="0" err="1"/>
              <a:t>верасня</a:t>
            </a:r>
            <a:r>
              <a:rPr lang="ru-RU" dirty="0"/>
              <a:t> ў </a:t>
            </a:r>
            <a:r>
              <a:rPr lang="ru-RU" dirty="0" err="1"/>
              <a:t>адпаведнасці</a:t>
            </a:r>
            <a:r>
              <a:rPr lang="ru-RU" dirty="0"/>
              <a:t> з Указам </a:t>
            </a:r>
            <a:r>
              <a:rPr lang="ru-RU" dirty="0" err="1"/>
              <a:t>Прэзідэнта</a:t>
            </a:r>
            <a:r>
              <a:rPr lang="ru-RU" dirty="0"/>
              <a:t> </a:t>
            </a:r>
            <a:r>
              <a:rPr lang="ru-RU" dirty="0" err="1"/>
              <a:t>Рэспублікі</a:t>
            </a:r>
            <a:r>
              <a:rPr lang="ru-RU" dirty="0"/>
              <a:t> Беларусь ад 26 </a:t>
            </a:r>
            <a:r>
              <a:rPr lang="ru-RU" dirty="0" err="1"/>
              <a:t>сакавіка</a:t>
            </a:r>
            <a:r>
              <a:rPr lang="ru-RU" dirty="0"/>
              <a:t> 1998 г. </a:t>
            </a:r>
            <a:r>
              <a:rPr lang="ru-RU" dirty="0" err="1"/>
              <a:t>нумар</a:t>
            </a:r>
            <a:r>
              <a:rPr lang="ru-RU" dirty="0"/>
              <a:t> 157 "Аб </a:t>
            </a:r>
            <a:r>
              <a:rPr lang="ru-RU" dirty="0" err="1"/>
              <a:t>дзяржаўных</a:t>
            </a:r>
            <a:r>
              <a:rPr lang="ru-RU" dirty="0"/>
              <a:t> </a:t>
            </a:r>
            <a:r>
              <a:rPr lang="ru-RU" dirty="0" err="1"/>
              <a:t>святах</a:t>
            </a:r>
            <a:r>
              <a:rPr lang="ru-RU" dirty="0"/>
              <a:t>, святочных днях і памятных датах у </a:t>
            </a:r>
            <a:r>
              <a:rPr lang="ru-RU" dirty="0" err="1"/>
              <a:t>Рэспубліцы</a:t>
            </a:r>
            <a:r>
              <a:rPr lang="ru-RU" dirty="0"/>
              <a:t> Беларусь</a:t>
            </a:r>
            <a:r>
              <a:rPr lang="ru-RU" dirty="0" smtClean="0"/>
              <a:t>".</a:t>
            </a:r>
            <a:endParaRPr lang="ru-RU" dirty="0"/>
          </a:p>
          <a:p>
            <a:pPr algn="ctr"/>
            <a:r>
              <a:rPr lang="ru-RU" dirty="0"/>
              <a:t>У </a:t>
            </a:r>
            <a:r>
              <a:rPr lang="ru-RU" dirty="0" err="1"/>
              <a:t>аснову</a:t>
            </a:r>
            <a:r>
              <a:rPr lang="ru-RU" dirty="0"/>
              <a:t> </a:t>
            </a:r>
            <a:r>
              <a:rPr lang="ru-RU" dirty="0" err="1"/>
              <a:t>канцэпцыі</a:t>
            </a:r>
            <a:r>
              <a:rPr lang="ru-RU" dirty="0"/>
              <a:t> Дня </a:t>
            </a:r>
            <a:r>
              <a:rPr lang="ru-RU" dirty="0" err="1"/>
              <a:t>беларускага</a:t>
            </a:r>
            <a:r>
              <a:rPr lang="ru-RU" dirty="0"/>
              <a:t> </a:t>
            </a:r>
            <a:r>
              <a:rPr lang="ru-RU" dirty="0" err="1"/>
              <a:t>пісьменства</a:t>
            </a:r>
            <a:r>
              <a:rPr lang="ru-RU" dirty="0"/>
              <a:t> </a:t>
            </a:r>
            <a:r>
              <a:rPr lang="ru-RU" dirty="0" err="1"/>
              <a:t>пакладзена</a:t>
            </a:r>
            <a:r>
              <a:rPr lang="ru-RU" dirty="0"/>
              <a:t> </a:t>
            </a:r>
            <a:r>
              <a:rPr lang="ru-RU" dirty="0" err="1"/>
              <a:t>ідэя</a:t>
            </a:r>
            <a:r>
              <a:rPr lang="ru-RU" dirty="0"/>
              <a:t> </a:t>
            </a:r>
            <a:r>
              <a:rPr lang="ru-RU" dirty="0" err="1"/>
              <a:t>прапаганды</a:t>
            </a:r>
            <a:r>
              <a:rPr lang="ru-RU" dirty="0"/>
              <a:t> </a:t>
            </a:r>
            <a:r>
              <a:rPr lang="ru-RU" dirty="0" err="1"/>
              <a:t>здабытку</a:t>
            </a:r>
            <a:r>
              <a:rPr lang="ru-RU" dirty="0"/>
              <a:t> </a:t>
            </a:r>
            <a:r>
              <a:rPr lang="ru-RU" dirty="0" err="1"/>
              <a:t>айчыннай</a:t>
            </a:r>
            <a:r>
              <a:rPr lang="ru-RU" dirty="0"/>
              <a:t> </a:t>
            </a:r>
            <a:r>
              <a:rPr lang="ru-RU" dirty="0" err="1"/>
              <a:t>пісьменнай</a:t>
            </a:r>
            <a:r>
              <a:rPr lang="ru-RU" dirty="0"/>
              <a:t> культуры, </a:t>
            </a:r>
            <a:r>
              <a:rPr lang="ru-RU" dirty="0" err="1"/>
              <a:t>пераемнасці</a:t>
            </a:r>
            <a:r>
              <a:rPr lang="ru-RU" dirty="0"/>
              <a:t> </a:t>
            </a:r>
            <a:r>
              <a:rPr lang="ru-RU" dirty="0" err="1"/>
              <a:t>духоўных</a:t>
            </a:r>
            <a:r>
              <a:rPr lang="ru-RU" dirty="0"/>
              <a:t> </a:t>
            </a:r>
            <a:r>
              <a:rPr lang="ru-RU" dirty="0" err="1"/>
              <a:t>традыцый</a:t>
            </a:r>
            <a:r>
              <a:rPr lang="ru-RU" dirty="0"/>
              <a:t> </a:t>
            </a:r>
            <a:r>
              <a:rPr lang="ru-RU" dirty="0" err="1"/>
              <a:t>Беларусі</a:t>
            </a:r>
            <a:r>
              <a:rPr lang="ru-RU" dirty="0"/>
              <a:t>. Свята </a:t>
            </a:r>
            <a:r>
              <a:rPr lang="ru-RU" dirty="0" err="1"/>
              <a:t>дае</a:t>
            </a:r>
            <a:r>
              <a:rPr lang="ru-RU" dirty="0"/>
              <a:t> </a:t>
            </a:r>
            <a:r>
              <a:rPr lang="ru-RU" dirty="0" err="1"/>
              <a:t>ўнікальную</a:t>
            </a:r>
            <a:r>
              <a:rPr lang="ru-RU" dirty="0"/>
              <a:t> </a:t>
            </a:r>
            <a:r>
              <a:rPr lang="ru-RU" dirty="0" err="1"/>
              <a:t>магчымасць</a:t>
            </a:r>
            <a:r>
              <a:rPr lang="ru-RU" dirty="0"/>
              <a:t> </a:t>
            </a:r>
            <a:r>
              <a:rPr lang="ru-RU" dirty="0" err="1"/>
              <a:t>сустрэцца</a:t>
            </a:r>
            <a:r>
              <a:rPr lang="ru-RU" dirty="0"/>
              <a:t> з </a:t>
            </a:r>
            <a:r>
              <a:rPr lang="ru-RU" dirty="0" err="1"/>
              <a:t>жывым</a:t>
            </a:r>
            <a:r>
              <a:rPr lang="ru-RU" dirty="0"/>
              <a:t> словам, </a:t>
            </a:r>
            <a:r>
              <a:rPr lang="ru-RU" dirty="0" err="1"/>
              <a:t>удзельнікамі</a:t>
            </a:r>
            <a:r>
              <a:rPr lang="ru-RU" dirty="0"/>
              <a:t> </a:t>
            </a:r>
            <a:r>
              <a:rPr lang="ru-RU" dirty="0" err="1"/>
              <a:t>творчага</a:t>
            </a:r>
            <a:r>
              <a:rPr lang="ru-RU" dirty="0"/>
              <a:t> </a:t>
            </a:r>
            <a:r>
              <a:rPr lang="ru-RU" dirty="0" err="1"/>
              <a:t>працэсу</a:t>
            </a:r>
            <a:r>
              <a:rPr lang="ru-RU" dirty="0"/>
              <a:t> </a:t>
            </a:r>
            <a:r>
              <a:rPr lang="ru-RU" dirty="0" err="1"/>
              <a:t>стварэння</a:t>
            </a:r>
            <a:r>
              <a:rPr lang="ru-RU" dirty="0"/>
              <a:t> </a:t>
            </a:r>
            <a:r>
              <a:rPr lang="ru-RU" dirty="0" err="1"/>
              <a:t>кніг</a:t>
            </a:r>
            <a:r>
              <a:rPr lang="ru-RU" dirty="0"/>
              <a:t>, газет і </a:t>
            </a:r>
            <a:r>
              <a:rPr lang="ru-RU" dirty="0" err="1"/>
              <a:t>часопісаў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06" y="0"/>
            <a:ext cx="3456384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6512511" cy="1143000"/>
          </a:xfrm>
        </p:spPr>
        <p:txBody>
          <a:bodyPr/>
          <a:lstStyle/>
          <a:p>
            <a:r>
              <a:rPr lang="be-BY" dirty="0" smtClean="0"/>
              <a:t>А пачыналася так…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096344" cy="36724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8760"/>
            <a:ext cx="3744416" cy="3024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5229200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800" dirty="0" smtClean="0">
                <a:latin typeface="Corbel" pitchFamily="34" charset="0"/>
              </a:rPr>
              <a:t>Кірыла і Мефодзій</a:t>
            </a:r>
            <a:endParaRPr lang="ru-RU" sz="2800" dirty="0">
              <a:latin typeface="Corbe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040" y="501317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800" dirty="0" smtClean="0">
                <a:latin typeface="Corbel" pitchFamily="34" charset="0"/>
              </a:rPr>
              <a:t>Рукапісная кніга</a:t>
            </a:r>
            <a:endParaRPr lang="ru-RU" sz="2800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7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515719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be-BY" b="0" dirty="0" smtClean="0">
                <a:latin typeface="Corbel" pitchFamily="34" charset="0"/>
              </a:rPr>
              <a:t>Славянскі алфавіт - кірыліца</a:t>
            </a:r>
            <a:endParaRPr lang="ru-RU" b="0" dirty="0">
              <a:latin typeface="Corbel" pitchFamily="34" charset="0"/>
            </a:endParaRPr>
          </a:p>
        </p:txBody>
      </p:sp>
      <p:pic>
        <p:nvPicPr>
          <p:cNvPr id="1026" name="Picture 2" descr="C:\Documents and Settings\1\Мои документы\Загрузки\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53650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253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5715000"/>
            <a:ext cx="6512511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915816" y="404664"/>
            <a:ext cx="5832648" cy="3801576"/>
          </a:xfrm>
        </p:spPr>
        <p:txBody>
          <a:bodyPr>
            <a:noAutofit/>
          </a:bodyPr>
          <a:lstStyle/>
          <a:p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Канцэпцыя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свята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прадугледжвае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доказ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непарушнага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адзінства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беларускага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друкаванага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слова з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гісторыяй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беларускага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народа  ,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яго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цеснай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сувязі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са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славянскімі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вытокамі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Беларусам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есць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чым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ганарыцца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-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беларускае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пісьменства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мае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шматвекавыя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традыцыі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.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Асветнікі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беларускага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народу –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асобы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сусветнага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 </a:t>
            </a:r>
            <a:r>
              <a:rPr lang="ru-RU" sz="2800" dirty="0" err="1" smtClean="0">
                <a:latin typeface="Corbel" pitchFamily="34" charset="0"/>
                <a:ea typeface="Calibri"/>
                <a:cs typeface="Times New Roman"/>
              </a:rPr>
              <a:t>мсштабу</a:t>
            </a:r>
            <a:r>
              <a:rPr lang="ru-RU" sz="2800" dirty="0" smtClean="0">
                <a:latin typeface="Corbel" pitchFamily="34" charset="0"/>
                <a:ea typeface="Calibri"/>
                <a:cs typeface="Times New Roman"/>
              </a:rPr>
              <a:t>.</a:t>
            </a:r>
            <a:endParaRPr lang="ru-RU" sz="2800" dirty="0">
              <a:latin typeface="Corbe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072">
            <a:off x="369127" y="523932"/>
            <a:ext cx="2679674" cy="3101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2" y="4077072"/>
            <a:ext cx="249634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373216"/>
            <a:ext cx="6512511" cy="1143000"/>
          </a:xfrm>
        </p:spPr>
        <p:txBody>
          <a:bodyPr/>
          <a:lstStyle/>
          <a:p>
            <a:r>
              <a:rPr lang="be-BY" b="0" dirty="0" smtClean="0">
                <a:latin typeface="Corbel" pitchFamily="34" charset="0"/>
              </a:rPr>
              <a:t>Помнік Сімеону Полацкаму</a:t>
            </a:r>
            <a:endParaRPr lang="ru-RU" b="0" dirty="0">
              <a:latin typeface="Corbel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8" y="116632"/>
            <a:ext cx="914400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10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4" y="188640"/>
            <a:ext cx="4413887" cy="291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45720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9" y="4149080"/>
            <a:ext cx="4395787" cy="246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61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be-BY" sz="6000" i="1" dirty="0" smtClean="0">
                <a:solidFill>
                  <a:schemeClr val="tx1"/>
                </a:solidFill>
                <a:latin typeface="Corbel" pitchFamily="34" charset="0"/>
              </a:rPr>
              <a:t>У скрыпторыі</a:t>
            </a:r>
            <a:endParaRPr lang="ru-RU" sz="6000" i="1" dirty="0">
              <a:solidFill>
                <a:schemeClr val="tx1"/>
              </a:solidFill>
              <a:latin typeface="Corbe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00188"/>
            <a:ext cx="9144000" cy="5357812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4308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4000" dirty="0" smtClean="0">
                <a:solidFill>
                  <a:schemeClr val="tx1"/>
                </a:solidFill>
                <a:latin typeface="Corbel" pitchFamily="34" charset="0"/>
              </a:rPr>
              <a:t>У майстэрні кнігадрукара</a:t>
            </a:r>
            <a:endParaRPr lang="ru-RU" sz="4000" dirty="0">
              <a:solidFill>
                <a:schemeClr val="tx1"/>
              </a:solidFill>
              <a:latin typeface="Corbel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620427" cy="459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48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рек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54</TotalTime>
  <Words>382</Words>
  <Application>Microsoft Office PowerPoint</Application>
  <PresentationFormat>Экран (4:3)</PresentationFormat>
  <Paragraphs>23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Воздушный поток</vt:lpstr>
      <vt:lpstr>Трек</vt:lpstr>
      <vt:lpstr>Презентация PowerPoint</vt:lpstr>
      <vt:lpstr>Презентация PowerPoint</vt:lpstr>
      <vt:lpstr>А пачыналася так…</vt:lpstr>
      <vt:lpstr>Славянскі алфавіт - кірыліца</vt:lpstr>
      <vt:lpstr>Презентация PowerPoint</vt:lpstr>
      <vt:lpstr>Помнік Сімеону Полацкаму</vt:lpstr>
      <vt:lpstr>Презентация PowerPoint</vt:lpstr>
      <vt:lpstr>У скрыпторыі</vt:lpstr>
      <vt:lpstr>У майстэрні кнігадрукара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8</cp:revision>
  <dcterms:created xsi:type="dcterms:W3CDTF">2011-09-05T13:23:14Z</dcterms:created>
  <dcterms:modified xsi:type="dcterms:W3CDTF">2011-09-05T14:22:04Z</dcterms:modified>
</cp:coreProperties>
</file>